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465" r:id="rId3"/>
    <p:sldId id="650" r:id="rId4"/>
    <p:sldId id="651" r:id="rId5"/>
    <p:sldId id="379" r:id="rId6"/>
    <p:sldId id="646" r:id="rId7"/>
    <p:sldId id="652" r:id="rId8"/>
    <p:sldId id="653" r:id="rId9"/>
    <p:sldId id="654" r:id="rId10"/>
    <p:sldId id="655" r:id="rId11"/>
    <p:sldId id="656" r:id="rId12"/>
    <p:sldId id="657" r:id="rId13"/>
    <p:sldId id="658" r:id="rId14"/>
    <p:sldId id="663" r:id="rId15"/>
    <p:sldId id="426" r:id="rId16"/>
    <p:sldId id="659" r:id="rId17"/>
    <p:sldId id="660" r:id="rId18"/>
    <p:sldId id="661" r:id="rId19"/>
    <p:sldId id="662" r:id="rId20"/>
    <p:sldId id="647" r:id="rId21"/>
    <p:sldId id="664" r:id="rId22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AE85FF"/>
    <a:srgbClr val="9999FF"/>
    <a:srgbClr val="CE6148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4712" autoAdjust="0"/>
  </p:normalViewPr>
  <p:slideViewPr>
    <p:cSldViewPr>
      <p:cViewPr varScale="1">
        <p:scale>
          <a:sx n="106" d="100"/>
          <a:sy n="106" d="100"/>
        </p:scale>
        <p:origin x="34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imy Reynders" userId="5be04b8489ed85c2" providerId="LiveId" clId="{D58EE108-CD76-402F-968B-F4E8D8B12BFE}"/>
    <pc:docChg chg="undo redo custSel addSld delSld modSld sldOrd">
      <pc:chgData name="Jaimy Reynders" userId="5be04b8489ed85c2" providerId="LiveId" clId="{D58EE108-CD76-402F-968B-F4E8D8B12BFE}" dt="2018-05-23T19:31:27.443" v="10500" actId="20578"/>
      <pc:docMkLst>
        <pc:docMk/>
      </pc:docMkLst>
      <pc:sldChg chg="modSp">
        <pc:chgData name="Jaimy Reynders" userId="5be04b8489ed85c2" providerId="LiveId" clId="{D58EE108-CD76-402F-968B-F4E8D8B12BFE}" dt="2018-05-23T13:44:41.236" v="1" actId="20577"/>
        <pc:sldMkLst>
          <pc:docMk/>
          <pc:sldMk cId="0" sldId="256"/>
        </pc:sldMkLst>
        <pc:spChg chg="mod">
          <ac:chgData name="Jaimy Reynders" userId="5be04b8489ed85c2" providerId="LiveId" clId="{D58EE108-CD76-402F-968B-F4E8D8B12BFE}" dt="2018-05-23T13:44:41.236" v="1" actId="20577"/>
          <ac:spMkLst>
            <pc:docMk/>
            <pc:sldMk cId="0" sldId="256"/>
            <ac:spMk id="13315" creationId="{00000000-0000-0000-0000-000000000000}"/>
          </ac:spMkLst>
        </pc:spChg>
      </pc:sldChg>
      <pc:sldChg chg="del">
        <pc:chgData name="Jaimy Reynders" userId="5be04b8489ed85c2" providerId="LiveId" clId="{D58EE108-CD76-402F-968B-F4E8D8B12BFE}" dt="2018-05-23T19:17:52.109" v="9820" actId="2696"/>
        <pc:sldMkLst>
          <pc:docMk/>
          <pc:sldMk cId="4123859264" sldId="426"/>
        </pc:sldMkLst>
      </pc:sldChg>
      <pc:sldChg chg="delSp modSp">
        <pc:chgData name="Jaimy Reynders" userId="5be04b8489ed85c2" providerId="LiveId" clId="{D58EE108-CD76-402F-968B-F4E8D8B12BFE}" dt="2018-05-23T19:31:27.443" v="10500" actId="20578"/>
        <pc:sldMkLst>
          <pc:docMk/>
          <pc:sldMk cId="3760410081" sldId="463"/>
        </pc:sldMkLst>
        <pc:spChg chg="mod">
          <ac:chgData name="Jaimy Reynders" userId="5be04b8489ed85c2" providerId="LiveId" clId="{D58EE108-CD76-402F-968B-F4E8D8B12BFE}" dt="2018-05-23T19:31:27.443" v="10500" actId="20578"/>
          <ac:spMkLst>
            <pc:docMk/>
            <pc:sldMk cId="3760410081" sldId="463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7:46:38.227" v="7059" actId="478"/>
          <ac:spMkLst>
            <pc:docMk/>
            <pc:sldMk cId="3760410081" sldId="463"/>
            <ac:spMk id="8" creationId="{78B5E310-64C6-44F6-B80A-3992A2B594DA}"/>
          </ac:spMkLst>
        </pc:spChg>
        <pc:picChg chg="del">
          <ac:chgData name="Jaimy Reynders" userId="5be04b8489ed85c2" providerId="LiveId" clId="{D58EE108-CD76-402F-968B-F4E8D8B12BFE}" dt="2018-05-23T17:46:36.707" v="7058" actId="478"/>
          <ac:picMkLst>
            <pc:docMk/>
            <pc:sldMk cId="3760410081" sldId="463"/>
            <ac:picMk id="7" creationId="{FE858F03-B296-496E-88D5-9D511A8C070B}"/>
          </ac:picMkLst>
        </pc:picChg>
      </pc:sldChg>
      <pc:sldChg chg="delSp modSp">
        <pc:chgData name="Jaimy Reynders" userId="5be04b8489ed85c2" providerId="LiveId" clId="{D58EE108-CD76-402F-968B-F4E8D8B12BFE}" dt="2018-05-23T13:48:51.388" v="268" actId="20578"/>
        <pc:sldMkLst>
          <pc:docMk/>
          <pc:sldMk cId="4283532955" sldId="465"/>
        </pc:sldMkLst>
        <pc:spChg chg="mod">
          <ac:chgData name="Jaimy Reynders" userId="5be04b8489ed85c2" providerId="LiveId" clId="{D58EE108-CD76-402F-968B-F4E8D8B12BFE}" dt="2018-05-23T13:44:58.946" v="11" actId="20577"/>
          <ac:spMkLst>
            <pc:docMk/>
            <pc:sldMk cId="4283532955" sldId="465"/>
            <ac:spMk id="3" creationId="{00000000-0000-0000-0000-000000000000}"/>
          </ac:spMkLst>
        </pc:spChg>
        <pc:spChg chg="del mod">
          <ac:chgData name="Jaimy Reynders" userId="5be04b8489ed85c2" providerId="LiveId" clId="{D58EE108-CD76-402F-968B-F4E8D8B12BFE}" dt="2018-05-23T13:48:51.388" v="268" actId="20578"/>
          <ac:spMkLst>
            <pc:docMk/>
            <pc:sldMk cId="4283532955" sldId="465"/>
            <ac:spMk id="4" creationId="{D0FE3814-E2EF-4C0B-8514-5047B411A396}"/>
          </ac:spMkLst>
        </pc:spChg>
      </pc:sldChg>
      <pc:sldChg chg="del">
        <pc:chgData name="Jaimy Reynders" userId="5be04b8489ed85c2" providerId="LiveId" clId="{D58EE108-CD76-402F-968B-F4E8D8B12BFE}" dt="2018-05-23T19:17:52.128" v="9821" actId="2696"/>
        <pc:sldMkLst>
          <pc:docMk/>
          <pc:sldMk cId="1340775077" sldId="503"/>
        </pc:sldMkLst>
      </pc:sldChg>
      <pc:sldChg chg="delSp modSp">
        <pc:chgData name="Jaimy Reynders" userId="5be04b8489ed85c2" providerId="LiveId" clId="{D58EE108-CD76-402F-968B-F4E8D8B12BFE}" dt="2018-05-23T17:49:38.650" v="7249" actId="20577"/>
        <pc:sldMkLst>
          <pc:docMk/>
          <pc:sldMk cId="120064550" sldId="522"/>
        </pc:sldMkLst>
        <pc:spChg chg="mod">
          <ac:chgData name="Jaimy Reynders" userId="5be04b8489ed85c2" providerId="LiveId" clId="{D58EE108-CD76-402F-968B-F4E8D8B12BFE}" dt="2018-05-23T17:49:38.650" v="7249" actId="20577"/>
          <ac:spMkLst>
            <pc:docMk/>
            <pc:sldMk cId="120064550" sldId="522"/>
            <ac:spMk id="3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5:08:01.935" v="3907" actId="14100"/>
          <ac:spMkLst>
            <pc:docMk/>
            <pc:sldMk cId="120064550" sldId="522"/>
            <ac:spMk id="10" creationId="{A160284A-A06B-475F-BDD3-9A3DED63C226}"/>
          </ac:spMkLst>
        </pc:spChg>
        <pc:spChg chg="del">
          <ac:chgData name="Jaimy Reynders" userId="5be04b8489ed85c2" providerId="LiveId" clId="{D58EE108-CD76-402F-968B-F4E8D8B12BFE}" dt="2018-05-23T15:08:05.522" v="3910" actId="478"/>
          <ac:spMkLst>
            <pc:docMk/>
            <pc:sldMk cId="120064550" sldId="522"/>
            <ac:spMk id="13" creationId="{6FBD5219-36F3-454F-B2D5-2A69DD8EE0FA}"/>
          </ac:spMkLst>
        </pc:spChg>
        <pc:picChg chg="del">
          <ac:chgData name="Jaimy Reynders" userId="5be04b8489ed85c2" providerId="LiveId" clId="{D58EE108-CD76-402F-968B-F4E8D8B12BFE}" dt="2018-05-23T15:08:04.507" v="3909" actId="478"/>
          <ac:picMkLst>
            <pc:docMk/>
            <pc:sldMk cId="120064550" sldId="522"/>
            <ac:picMk id="6" creationId="{24059CB6-B037-4F0F-BFF1-661C1A230011}"/>
          </ac:picMkLst>
        </pc:picChg>
      </pc:sldChg>
      <pc:sldChg chg="del">
        <pc:chgData name="Jaimy Reynders" userId="5be04b8489ed85c2" providerId="LiveId" clId="{D58EE108-CD76-402F-968B-F4E8D8B12BFE}" dt="2018-05-23T19:17:52.144" v="9822" actId="2696"/>
        <pc:sldMkLst>
          <pc:docMk/>
          <pc:sldMk cId="4016082604" sldId="528"/>
        </pc:sldMkLst>
      </pc:sldChg>
      <pc:sldChg chg="delSp modSp add">
        <pc:chgData name="Jaimy Reynders" userId="5be04b8489ed85c2" providerId="LiveId" clId="{D58EE108-CD76-402F-968B-F4E8D8B12BFE}" dt="2018-05-23T14:58:13.100" v="3692" actId="20577"/>
        <pc:sldMkLst>
          <pc:docMk/>
          <pc:sldMk cId="1763905691" sldId="579"/>
        </pc:sldMkLst>
        <pc:spChg chg="mod">
          <ac:chgData name="Jaimy Reynders" userId="5be04b8489ed85c2" providerId="LiveId" clId="{D58EE108-CD76-402F-968B-F4E8D8B12BFE}" dt="2018-05-23T14:58:07.816" v="3687" actId="6549"/>
          <ac:spMkLst>
            <pc:docMk/>
            <pc:sldMk cId="1763905691" sldId="579"/>
            <ac:spMk id="3" creationId="{00000000-0000-0000-0000-000000000000}"/>
          </ac:spMkLst>
        </pc:spChg>
        <pc:graphicFrameChg chg="modGraphic">
          <ac:chgData name="Jaimy Reynders" userId="5be04b8489ed85c2" providerId="LiveId" clId="{D58EE108-CD76-402F-968B-F4E8D8B12BFE}" dt="2018-05-23T14:58:13.100" v="3692" actId="20577"/>
          <ac:graphicFrameMkLst>
            <pc:docMk/>
            <pc:sldMk cId="1763905691" sldId="579"/>
            <ac:graphicFrameMk id="7" creationId="{A8EB3BD1-DC5E-4F24-AC40-C16CE97B8CB5}"/>
          </ac:graphicFrameMkLst>
        </pc:graphicFrameChg>
        <pc:graphicFrameChg chg="del">
          <ac:chgData name="Jaimy Reynders" userId="5be04b8489ed85c2" providerId="LiveId" clId="{D58EE108-CD76-402F-968B-F4E8D8B12BFE}" dt="2018-05-23T14:58:06.293" v="3686" actId="478"/>
          <ac:graphicFrameMkLst>
            <pc:docMk/>
            <pc:sldMk cId="1763905691" sldId="579"/>
            <ac:graphicFrameMk id="11" creationId="{5873CB70-6149-4A8A-95B2-8EA76FFA636C}"/>
          </ac:graphicFrameMkLst>
        </pc:graphicFrameChg>
      </pc:sldChg>
      <pc:sldChg chg="addSp modSp add">
        <pc:chgData name="Jaimy Reynders" userId="5be04b8489ed85c2" providerId="LiveId" clId="{D58EE108-CD76-402F-968B-F4E8D8B12BFE}" dt="2018-05-23T15:04:30.729" v="3881" actId="207"/>
        <pc:sldMkLst>
          <pc:docMk/>
          <pc:sldMk cId="2943005994" sldId="580"/>
        </pc:sldMkLst>
        <pc:spChg chg="mod">
          <ac:chgData name="Jaimy Reynders" userId="5be04b8489ed85c2" providerId="LiveId" clId="{D58EE108-CD76-402F-968B-F4E8D8B12BFE}" dt="2018-05-23T14:55:49.036" v="3595" actId="20577"/>
          <ac:spMkLst>
            <pc:docMk/>
            <pc:sldMk cId="2943005994" sldId="580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5:04:30.729" v="3881" actId="207"/>
          <ac:spMkLst>
            <pc:docMk/>
            <pc:sldMk cId="2943005994" sldId="580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4:56:35.323" v="3671" actId="1035"/>
          <ac:spMkLst>
            <pc:docMk/>
            <pc:sldMk cId="2943005994" sldId="580"/>
            <ac:spMk id="6" creationId="{3C35ACFB-8774-4A5A-81FA-EEC04CF96C18}"/>
          </ac:spMkLst>
        </pc:spChg>
        <pc:spChg chg="add mod">
          <ac:chgData name="Jaimy Reynders" userId="5be04b8489ed85c2" providerId="LiveId" clId="{D58EE108-CD76-402F-968B-F4E8D8B12BFE}" dt="2018-05-23T14:56:39.281" v="3672" actId="14100"/>
          <ac:spMkLst>
            <pc:docMk/>
            <pc:sldMk cId="2943005994" sldId="580"/>
            <ac:spMk id="7" creationId="{7CACA17B-8009-4FB2-BC1B-BA109C20CA45}"/>
          </ac:spMkLst>
        </pc:spChg>
        <pc:spChg chg="add mod">
          <ac:chgData name="Jaimy Reynders" userId="5be04b8489ed85c2" providerId="LiveId" clId="{D58EE108-CD76-402F-968B-F4E8D8B12BFE}" dt="2018-05-23T14:56:45.708" v="3676" actId="1036"/>
          <ac:spMkLst>
            <pc:docMk/>
            <pc:sldMk cId="2943005994" sldId="580"/>
            <ac:spMk id="8" creationId="{8B416B6E-F4C6-470A-BFDA-4CB45A2CE41D}"/>
          </ac:spMkLst>
        </pc:spChg>
        <pc:graphicFrameChg chg="add">
          <ac:chgData name="Jaimy Reynders" userId="5be04b8489ed85c2" providerId="LiveId" clId="{D58EE108-CD76-402F-968B-F4E8D8B12BFE}" dt="2018-05-23T14:56:16.027" v="3656" actId="207"/>
          <ac:graphicFrameMkLst>
            <pc:docMk/>
            <pc:sldMk cId="2943005994" sldId="580"/>
            <ac:graphicFrameMk id="5" creationId="{EF94594F-1C26-4FF1-9333-7479DCAD94CC}"/>
          </ac:graphicFrameMkLst>
        </pc:graphicFrameChg>
      </pc:sldChg>
      <pc:sldChg chg="addSp delSp modSp add ord">
        <pc:chgData name="Jaimy Reynders" userId="5be04b8489ed85c2" providerId="LiveId" clId="{D58EE108-CD76-402F-968B-F4E8D8B12BFE}" dt="2018-05-23T15:00:36.554" v="3826" actId="6549"/>
        <pc:sldMkLst>
          <pc:docMk/>
          <pc:sldMk cId="2879056598" sldId="583"/>
        </pc:sldMkLst>
        <pc:spChg chg="mod">
          <ac:chgData name="Jaimy Reynders" userId="5be04b8489ed85c2" providerId="LiveId" clId="{D58EE108-CD76-402F-968B-F4E8D8B12BFE}" dt="2018-05-23T14:47:22.155" v="3032" actId="20577"/>
          <ac:spMkLst>
            <pc:docMk/>
            <pc:sldMk cId="2879056598" sldId="583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5:00:36.554" v="3826" actId="6549"/>
          <ac:spMkLst>
            <pc:docMk/>
            <pc:sldMk cId="2879056598" sldId="583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4:59:48.045" v="3767" actId="14100"/>
          <ac:spMkLst>
            <pc:docMk/>
            <pc:sldMk cId="2879056598" sldId="583"/>
            <ac:spMk id="6" creationId="{E53F8EDB-326B-40EC-9D00-7B33F5611181}"/>
          </ac:spMkLst>
        </pc:spChg>
        <pc:spChg chg="add mod">
          <ac:chgData name="Jaimy Reynders" userId="5be04b8489ed85c2" providerId="LiveId" clId="{D58EE108-CD76-402F-968B-F4E8D8B12BFE}" dt="2018-05-23T14:59:45.618" v="3766" actId="1582"/>
          <ac:spMkLst>
            <pc:docMk/>
            <pc:sldMk cId="2879056598" sldId="583"/>
            <ac:spMk id="9" creationId="{2FE377A1-BF2A-4E68-AB2D-DD72BBA80095}"/>
          </ac:spMkLst>
        </pc:spChg>
        <pc:graphicFrameChg chg="del mod modGraphic">
          <ac:chgData name="Jaimy Reynders" userId="5be04b8489ed85c2" providerId="LiveId" clId="{D58EE108-CD76-402F-968B-F4E8D8B12BFE}" dt="2018-05-23T14:40:50.353" v="2912" actId="6549"/>
          <ac:graphicFrameMkLst>
            <pc:docMk/>
            <pc:sldMk cId="2879056598" sldId="583"/>
            <ac:graphicFrameMk id="7" creationId="{A8EB3BD1-DC5E-4F24-AC40-C16CE97B8CB5}"/>
          </ac:graphicFrameMkLst>
        </pc:graphicFrameChg>
        <pc:picChg chg="add del mod">
          <ac:chgData name="Jaimy Reynders" userId="5be04b8489ed85c2" providerId="LiveId" clId="{D58EE108-CD76-402F-968B-F4E8D8B12BFE}" dt="2018-05-23T14:50:33.676" v="3313" actId="478"/>
          <ac:picMkLst>
            <pc:docMk/>
            <pc:sldMk cId="2879056598" sldId="583"/>
            <ac:picMk id="5" creationId="{0DF371C1-45D4-4A13-B933-7050DCB95694}"/>
          </ac:picMkLst>
        </pc:picChg>
        <pc:picChg chg="add">
          <ac:chgData name="Jaimy Reynders" userId="5be04b8489ed85c2" providerId="LiveId" clId="{D58EE108-CD76-402F-968B-F4E8D8B12BFE}" dt="2018-05-23T14:50:39.454" v="3315" actId="6549"/>
          <ac:picMkLst>
            <pc:docMk/>
            <pc:sldMk cId="2879056598" sldId="583"/>
            <ac:picMk id="8" creationId="{7583B05E-DAB1-40D7-9384-69A561D5D3AA}"/>
          </ac:picMkLst>
        </pc:picChg>
      </pc:sldChg>
      <pc:sldChg chg="addSp modSp add">
        <pc:chgData name="Jaimy Reynders" userId="5be04b8489ed85c2" providerId="LiveId" clId="{D58EE108-CD76-402F-968B-F4E8D8B12BFE}" dt="2018-05-23T14:55:02.465" v="3584" actId="1076"/>
        <pc:sldMkLst>
          <pc:docMk/>
          <pc:sldMk cId="643859009" sldId="584"/>
        </pc:sldMkLst>
        <pc:spChg chg="mod">
          <ac:chgData name="Jaimy Reynders" userId="5be04b8489ed85c2" providerId="LiveId" clId="{D58EE108-CD76-402F-968B-F4E8D8B12BFE}" dt="2018-05-23T14:54:30.035" v="3518" actId="20577"/>
          <ac:spMkLst>
            <pc:docMk/>
            <pc:sldMk cId="643859009" sldId="584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4:54:46.470" v="3577" actId="6549"/>
          <ac:spMkLst>
            <pc:docMk/>
            <pc:sldMk cId="643859009" sldId="584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4:55:02.465" v="3584" actId="1076"/>
          <ac:spMkLst>
            <pc:docMk/>
            <pc:sldMk cId="643859009" sldId="584"/>
            <ac:spMk id="6" creationId="{B823FEC4-2507-41DC-BD56-A2EFB7E99CF9}"/>
          </ac:spMkLst>
        </pc:spChg>
        <pc:spChg chg="add mod">
          <ac:chgData name="Jaimy Reynders" userId="5be04b8489ed85c2" providerId="LiveId" clId="{D58EE108-CD76-402F-968B-F4E8D8B12BFE}" dt="2018-05-23T14:41:56.363" v="2929" actId="14100"/>
          <ac:spMkLst>
            <pc:docMk/>
            <pc:sldMk cId="643859009" sldId="584"/>
            <ac:spMk id="7" creationId="{E17DE35E-74CC-43E4-9CAD-650A4FEF0C20}"/>
          </ac:spMkLst>
        </pc:spChg>
        <pc:graphicFrameChg chg="add">
          <ac:chgData name="Jaimy Reynders" userId="5be04b8489ed85c2" providerId="LiveId" clId="{D58EE108-CD76-402F-968B-F4E8D8B12BFE}" dt="2018-05-23T14:41:04.856" v="2916" actId="1076"/>
          <ac:graphicFrameMkLst>
            <pc:docMk/>
            <pc:sldMk cId="643859009" sldId="584"/>
            <ac:graphicFrameMk id="5" creationId="{047CF33E-B5FB-432C-8148-AC7DCAE89487}"/>
          </ac:graphicFrameMkLst>
        </pc:graphicFrameChg>
      </pc:sldChg>
      <pc:sldChg chg="addSp delSp modSp add">
        <pc:chgData name="Jaimy Reynders" userId="5be04b8489ed85c2" providerId="LiveId" clId="{D58EE108-CD76-402F-968B-F4E8D8B12BFE}" dt="2018-05-23T17:15:16.093" v="5366" actId="20577"/>
        <pc:sldMkLst>
          <pc:docMk/>
          <pc:sldMk cId="622998693" sldId="588"/>
        </pc:sldMkLst>
        <pc:spChg chg="mod">
          <ac:chgData name="Jaimy Reynders" userId="5be04b8489ed85c2" providerId="LiveId" clId="{D58EE108-CD76-402F-968B-F4E8D8B12BFE}" dt="2018-05-23T14:52:34.323" v="3442" actId="6549"/>
          <ac:spMkLst>
            <pc:docMk/>
            <pc:sldMk cId="622998693" sldId="588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7:15:16.093" v="5366" actId="20577"/>
          <ac:spMkLst>
            <pc:docMk/>
            <pc:sldMk cId="622998693" sldId="588"/>
            <ac:spMk id="3" creationId="{00000000-0000-0000-0000-000000000000}"/>
          </ac:spMkLst>
        </pc:spChg>
        <pc:spChg chg="add del mod">
          <ac:chgData name="Jaimy Reynders" userId="5be04b8489ed85c2" providerId="LiveId" clId="{D58EE108-CD76-402F-968B-F4E8D8B12BFE}" dt="2018-05-23T14:49:06.371" v="3081" actId="478"/>
          <ac:spMkLst>
            <pc:docMk/>
            <pc:sldMk cId="622998693" sldId="588"/>
            <ac:spMk id="6" creationId="{AC55BCEA-EC9C-4E16-9ECC-67D18C691520}"/>
          </ac:spMkLst>
        </pc:spChg>
        <pc:spChg chg="add del mod">
          <ac:chgData name="Jaimy Reynders" userId="5be04b8489ed85c2" providerId="LiveId" clId="{D58EE108-CD76-402F-968B-F4E8D8B12BFE}" dt="2018-05-23T14:49:06.748" v="3082" actId="478"/>
          <ac:spMkLst>
            <pc:docMk/>
            <pc:sldMk cId="622998693" sldId="588"/>
            <ac:spMk id="7" creationId="{90B05BF4-4D8B-41A2-A568-0361251C0B8A}"/>
          </ac:spMkLst>
        </pc:spChg>
        <pc:spChg chg="add del mod">
          <ac:chgData name="Jaimy Reynders" userId="5be04b8489ed85c2" providerId="LiveId" clId="{D58EE108-CD76-402F-968B-F4E8D8B12BFE}" dt="2018-05-23T14:49:07.620" v="3083" actId="478"/>
          <ac:spMkLst>
            <pc:docMk/>
            <pc:sldMk cId="622998693" sldId="588"/>
            <ac:spMk id="8" creationId="{B3CD4785-52FB-479E-9617-9E84216E65E5}"/>
          </ac:spMkLst>
        </pc:spChg>
        <pc:picChg chg="add del mod">
          <ac:chgData name="Jaimy Reynders" userId="5be04b8489ed85c2" providerId="LiveId" clId="{D58EE108-CD76-402F-968B-F4E8D8B12BFE}" dt="2018-05-23T14:49:18.506" v="3088" actId="14100"/>
          <ac:picMkLst>
            <pc:docMk/>
            <pc:sldMk cId="622998693" sldId="588"/>
            <ac:picMk id="5" creationId="{0DF371C1-45D4-4A13-B933-7050DCB95694}"/>
          </ac:picMkLst>
        </pc:picChg>
      </pc:sldChg>
      <pc:sldChg chg="modSp add">
        <pc:chgData name="Jaimy Reynders" userId="5be04b8489ed85c2" providerId="LiveId" clId="{D58EE108-CD76-402F-968B-F4E8D8B12BFE}" dt="2018-05-23T14:53:43.298" v="3504" actId="207"/>
        <pc:sldMkLst>
          <pc:docMk/>
          <pc:sldMk cId="1515627060" sldId="589"/>
        </pc:sldMkLst>
        <pc:spChg chg="mod">
          <ac:chgData name="Jaimy Reynders" userId="5be04b8489ed85c2" providerId="LiveId" clId="{D58EE108-CD76-402F-968B-F4E8D8B12BFE}" dt="2018-05-23T14:53:01.579" v="3475" actId="20577"/>
          <ac:spMkLst>
            <pc:docMk/>
            <pc:sldMk cId="1515627060" sldId="589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4:53:43.298" v="3504" actId="207"/>
          <ac:spMkLst>
            <pc:docMk/>
            <pc:sldMk cId="1515627060" sldId="589"/>
            <ac:spMk id="3" creationId="{00000000-0000-0000-0000-000000000000}"/>
          </ac:spMkLst>
        </pc:spChg>
      </pc:sldChg>
      <pc:sldChg chg="modSp add">
        <pc:chgData name="Jaimy Reynders" userId="5be04b8489ed85c2" providerId="LiveId" clId="{D58EE108-CD76-402F-968B-F4E8D8B12BFE}" dt="2018-05-23T17:15:45.268" v="5373" actId="113"/>
        <pc:sldMkLst>
          <pc:docMk/>
          <pc:sldMk cId="978473283" sldId="590"/>
        </pc:sldMkLst>
        <pc:spChg chg="mod">
          <ac:chgData name="Jaimy Reynders" userId="5be04b8489ed85c2" providerId="LiveId" clId="{D58EE108-CD76-402F-968B-F4E8D8B12BFE}" dt="2018-05-23T17:15:45.268" v="5373" actId="113"/>
          <ac:spMkLst>
            <pc:docMk/>
            <pc:sldMk cId="978473283" sldId="590"/>
            <ac:spMk id="3" creationId="{00000000-0000-0000-0000-000000000000}"/>
          </ac:spMkLst>
        </pc:spChg>
        <pc:picChg chg="mod">
          <ac:chgData name="Jaimy Reynders" userId="5be04b8489ed85c2" providerId="LiveId" clId="{D58EE108-CD76-402F-968B-F4E8D8B12BFE}" dt="2018-05-23T17:15:20.580" v="5368" actId="1076"/>
          <ac:picMkLst>
            <pc:docMk/>
            <pc:sldMk cId="978473283" sldId="590"/>
            <ac:picMk id="5" creationId="{0DF371C1-45D4-4A13-B933-7050DCB95694}"/>
          </ac:picMkLst>
        </pc:picChg>
      </pc:sldChg>
      <pc:sldChg chg="addSp delSp modSp add">
        <pc:chgData name="Jaimy Reynders" userId="5be04b8489ed85c2" providerId="LiveId" clId="{D58EE108-CD76-402F-968B-F4E8D8B12BFE}" dt="2018-05-23T17:14:33.074" v="5364" actId="14100"/>
        <pc:sldMkLst>
          <pc:docMk/>
          <pc:sldMk cId="510592287" sldId="592"/>
        </pc:sldMkLst>
        <pc:spChg chg="mod">
          <ac:chgData name="Jaimy Reynders" userId="5be04b8489ed85c2" providerId="LiveId" clId="{D58EE108-CD76-402F-968B-F4E8D8B12BFE}" dt="2018-05-23T15:03:51.602" v="3880" actId="404"/>
          <ac:spMkLst>
            <pc:docMk/>
            <pc:sldMk cId="510592287" sldId="592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5:00:39.042" v="3827" actId="478"/>
          <ac:spMkLst>
            <pc:docMk/>
            <pc:sldMk cId="510592287" sldId="592"/>
            <ac:spMk id="6" creationId="{E53F8EDB-326B-40EC-9D00-7B33F5611181}"/>
          </ac:spMkLst>
        </pc:spChg>
        <pc:spChg chg="del">
          <ac:chgData name="Jaimy Reynders" userId="5be04b8489ed85c2" providerId="LiveId" clId="{D58EE108-CD76-402F-968B-F4E8D8B12BFE}" dt="2018-05-23T15:00:40.003" v="3828" actId="478"/>
          <ac:spMkLst>
            <pc:docMk/>
            <pc:sldMk cId="510592287" sldId="592"/>
            <ac:spMk id="9" creationId="{2FE377A1-BF2A-4E68-AB2D-DD72BBA80095}"/>
          </ac:spMkLst>
        </pc:spChg>
        <pc:spChg chg="add mod">
          <ac:chgData name="Jaimy Reynders" userId="5be04b8489ed85c2" providerId="LiveId" clId="{D58EE108-CD76-402F-968B-F4E8D8B12BFE}" dt="2018-05-23T15:03:32.331" v="3871" actId="14100"/>
          <ac:spMkLst>
            <pc:docMk/>
            <pc:sldMk cId="510592287" sldId="592"/>
            <ac:spMk id="10" creationId="{B0129622-ABDE-4234-8910-4C9FF47162DB}"/>
          </ac:spMkLst>
        </pc:spChg>
        <pc:spChg chg="add mod">
          <ac:chgData name="Jaimy Reynders" userId="5be04b8489ed85c2" providerId="LiveId" clId="{D58EE108-CD76-402F-968B-F4E8D8B12BFE}" dt="2018-05-23T17:14:33.074" v="5364" actId="14100"/>
          <ac:spMkLst>
            <pc:docMk/>
            <pc:sldMk cId="510592287" sldId="592"/>
            <ac:spMk id="11" creationId="{697E47BE-FAFC-4D1A-9655-0C12B01895D1}"/>
          </ac:spMkLst>
        </pc:spChg>
        <pc:graphicFrameChg chg="add del mod modGraphic">
          <ac:chgData name="Jaimy Reynders" userId="5be04b8489ed85c2" providerId="LiveId" clId="{D58EE108-CD76-402F-968B-F4E8D8B12BFE}" dt="2018-05-23T17:14:01.399" v="5359" actId="478"/>
          <ac:graphicFrameMkLst>
            <pc:docMk/>
            <pc:sldMk cId="510592287" sldId="592"/>
            <ac:graphicFrameMk id="5" creationId="{3E303C5F-BF1E-4AA1-8337-8AFE9676740C}"/>
          </ac:graphicFrameMkLst>
        </pc:graphicFrameChg>
      </pc:sldChg>
      <pc:sldChg chg="modSp add">
        <pc:chgData name="Jaimy Reynders" userId="5be04b8489ed85c2" providerId="LiveId" clId="{D58EE108-CD76-402F-968B-F4E8D8B12BFE}" dt="2018-05-23T15:03:43.965" v="3874" actId="20577"/>
        <pc:sldMkLst>
          <pc:docMk/>
          <pc:sldMk cId="315080612" sldId="593"/>
        </pc:sldMkLst>
        <pc:spChg chg="mod">
          <ac:chgData name="Jaimy Reynders" userId="5be04b8489ed85c2" providerId="LiveId" clId="{D58EE108-CD76-402F-968B-F4E8D8B12BFE}" dt="2018-05-23T15:03:43.965" v="3874" actId="20577"/>
          <ac:spMkLst>
            <pc:docMk/>
            <pc:sldMk cId="315080612" sldId="593"/>
            <ac:spMk id="3" creationId="{00000000-0000-0000-0000-000000000000}"/>
          </ac:spMkLst>
        </pc:spChg>
      </pc:sldChg>
      <pc:sldChg chg="addSp delSp modSp add">
        <pc:chgData name="Jaimy Reynders" userId="5be04b8489ed85c2" providerId="LiveId" clId="{D58EE108-CD76-402F-968B-F4E8D8B12BFE}" dt="2018-05-23T17:49:46.506" v="7253" actId="6549"/>
        <pc:sldMkLst>
          <pc:docMk/>
          <pc:sldMk cId="4050161277" sldId="594"/>
        </pc:sldMkLst>
        <pc:spChg chg="mod">
          <ac:chgData name="Jaimy Reynders" userId="5be04b8489ed85c2" providerId="LiveId" clId="{D58EE108-CD76-402F-968B-F4E8D8B12BFE}" dt="2018-05-23T16:42:15.731" v="4038" actId="20577"/>
          <ac:spMkLst>
            <pc:docMk/>
            <pc:sldMk cId="4050161277" sldId="594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7:49:46.506" v="7253" actId="6549"/>
          <ac:spMkLst>
            <pc:docMk/>
            <pc:sldMk cId="4050161277" sldId="594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6:42:23.028" v="4041" actId="478"/>
          <ac:spMkLst>
            <pc:docMk/>
            <pc:sldMk cId="4050161277" sldId="594"/>
            <ac:spMk id="8" creationId="{B671E491-1727-4479-BB20-3A7EAC4F81F9}"/>
          </ac:spMkLst>
        </pc:spChg>
        <pc:spChg chg="add mod">
          <ac:chgData name="Jaimy Reynders" userId="5be04b8489ed85c2" providerId="LiveId" clId="{D58EE108-CD76-402F-968B-F4E8D8B12BFE}" dt="2018-05-23T16:43:57.392" v="4172" actId="14100"/>
          <ac:spMkLst>
            <pc:docMk/>
            <pc:sldMk cId="4050161277" sldId="594"/>
            <ac:spMk id="9" creationId="{5DB2D80F-59E8-4F6C-A0F3-1B9CFACF9992}"/>
          </ac:spMkLst>
        </pc:spChg>
        <pc:spChg chg="del">
          <ac:chgData name="Jaimy Reynders" userId="5be04b8489ed85c2" providerId="LiveId" clId="{D58EE108-CD76-402F-968B-F4E8D8B12BFE}" dt="2018-05-23T16:42:23.883" v="4042" actId="478"/>
          <ac:spMkLst>
            <pc:docMk/>
            <pc:sldMk cId="4050161277" sldId="594"/>
            <ac:spMk id="10" creationId="{A160284A-A06B-475F-BDD3-9A3DED63C226}"/>
          </ac:spMkLst>
        </pc:spChg>
        <pc:picChg chg="del">
          <ac:chgData name="Jaimy Reynders" userId="5be04b8489ed85c2" providerId="LiveId" clId="{D58EE108-CD76-402F-968B-F4E8D8B12BFE}" dt="2018-05-23T16:42:21.043" v="4040" actId="478"/>
          <ac:picMkLst>
            <pc:docMk/>
            <pc:sldMk cId="4050161277" sldId="594"/>
            <ac:picMk id="5" creationId="{97C4CF07-3AC9-4D2E-92D3-65767F277E64}"/>
          </ac:picMkLst>
        </pc:picChg>
        <pc:picChg chg="add mod">
          <ac:chgData name="Jaimy Reynders" userId="5be04b8489ed85c2" providerId="LiveId" clId="{D58EE108-CD76-402F-968B-F4E8D8B12BFE}" dt="2018-05-23T16:42:36.451" v="4047" actId="1076"/>
          <ac:picMkLst>
            <pc:docMk/>
            <pc:sldMk cId="4050161277" sldId="594"/>
            <ac:picMk id="6" creationId="{C33CD8A6-6CB2-4D0B-89D4-E6DC978B7297}"/>
          </ac:picMkLst>
        </pc:picChg>
      </pc:sldChg>
      <pc:sldChg chg="addSp delSp modSp add">
        <pc:chgData name="Jaimy Reynders" userId="5be04b8489ed85c2" providerId="LiveId" clId="{D58EE108-CD76-402F-968B-F4E8D8B12BFE}" dt="2018-05-23T18:31:15.740" v="8131" actId="1036"/>
        <pc:sldMkLst>
          <pc:docMk/>
          <pc:sldMk cId="2327836727" sldId="596"/>
        </pc:sldMkLst>
        <pc:spChg chg="mod">
          <ac:chgData name="Jaimy Reynders" userId="5be04b8489ed85c2" providerId="LiveId" clId="{D58EE108-CD76-402F-968B-F4E8D8B12BFE}" dt="2018-05-23T18:30:02.381" v="8115" actId="20577"/>
          <ac:spMkLst>
            <pc:docMk/>
            <pc:sldMk cId="2327836727" sldId="596"/>
            <ac:spMk id="3" creationId="{00000000-0000-0000-0000-000000000000}"/>
          </ac:spMkLst>
        </pc:spChg>
        <pc:spChg chg="del mod ord">
          <ac:chgData name="Jaimy Reynders" userId="5be04b8489ed85c2" providerId="LiveId" clId="{D58EE108-CD76-402F-968B-F4E8D8B12BFE}" dt="2018-05-23T16:48:49.468" v="4493" actId="478"/>
          <ac:spMkLst>
            <pc:docMk/>
            <pc:sldMk cId="2327836727" sldId="596"/>
            <ac:spMk id="9" creationId="{5DB2D80F-59E8-4F6C-A0F3-1B9CFACF9992}"/>
          </ac:spMkLst>
        </pc:spChg>
        <pc:spChg chg="add mod">
          <ac:chgData name="Jaimy Reynders" userId="5be04b8489ed85c2" providerId="LiveId" clId="{D58EE108-CD76-402F-968B-F4E8D8B12BFE}" dt="2018-05-23T18:30:25.335" v="8122" actId="1076"/>
          <ac:spMkLst>
            <pc:docMk/>
            <pc:sldMk cId="2327836727" sldId="596"/>
            <ac:spMk id="10" creationId="{77333FC3-EFBF-4B3C-A049-444837FDBC44}"/>
          </ac:spMkLst>
        </pc:spChg>
        <pc:spChg chg="add mod">
          <ac:chgData name="Jaimy Reynders" userId="5be04b8489ed85c2" providerId="LiveId" clId="{D58EE108-CD76-402F-968B-F4E8D8B12BFE}" dt="2018-05-23T18:30:52.100" v="8126" actId="14100"/>
          <ac:spMkLst>
            <pc:docMk/>
            <pc:sldMk cId="2327836727" sldId="596"/>
            <ac:spMk id="11" creationId="{18A28293-C919-4ED1-B597-9CF6DF814222}"/>
          </ac:spMkLst>
        </pc:spChg>
        <pc:spChg chg="add mod">
          <ac:chgData name="Jaimy Reynders" userId="5be04b8489ed85c2" providerId="LiveId" clId="{D58EE108-CD76-402F-968B-F4E8D8B12BFE}" dt="2018-05-23T18:31:15.740" v="8131" actId="1036"/>
          <ac:spMkLst>
            <pc:docMk/>
            <pc:sldMk cId="2327836727" sldId="596"/>
            <ac:spMk id="12" creationId="{5BC4DEA9-2E02-4CD2-B24D-DEF87BE24487}"/>
          </ac:spMkLst>
        </pc:spChg>
        <pc:spChg chg="add mod">
          <ac:chgData name="Jaimy Reynders" userId="5be04b8489ed85c2" providerId="LiveId" clId="{D58EE108-CD76-402F-968B-F4E8D8B12BFE}" dt="2018-05-23T18:31:00.862" v="8128" actId="571"/>
          <ac:spMkLst>
            <pc:docMk/>
            <pc:sldMk cId="2327836727" sldId="596"/>
            <ac:spMk id="13" creationId="{E03846BA-539F-429A-A76A-D868587E46A3}"/>
          </ac:spMkLst>
        </pc:spChg>
        <pc:picChg chg="add del mod">
          <ac:chgData name="Jaimy Reynders" userId="5be04b8489ed85c2" providerId="LiveId" clId="{D58EE108-CD76-402F-968B-F4E8D8B12BFE}" dt="2018-05-23T16:46:47.596" v="4360" actId="478"/>
          <ac:picMkLst>
            <pc:docMk/>
            <pc:sldMk cId="2327836727" sldId="596"/>
            <ac:picMk id="5" creationId="{9FE6524F-57EA-43EB-A2F1-6387719FBD4C}"/>
          </ac:picMkLst>
        </pc:picChg>
        <pc:picChg chg="del">
          <ac:chgData name="Jaimy Reynders" userId="5be04b8489ed85c2" providerId="LiveId" clId="{D58EE108-CD76-402F-968B-F4E8D8B12BFE}" dt="2018-05-23T16:45:48.700" v="4276" actId="478"/>
          <ac:picMkLst>
            <pc:docMk/>
            <pc:sldMk cId="2327836727" sldId="596"/>
            <ac:picMk id="6" creationId="{C33CD8A6-6CB2-4D0B-89D4-E6DC978B7297}"/>
          </ac:picMkLst>
        </pc:picChg>
        <pc:picChg chg="add mod ord">
          <ac:chgData name="Jaimy Reynders" userId="5be04b8489ed85c2" providerId="LiveId" clId="{D58EE108-CD76-402F-968B-F4E8D8B12BFE}" dt="2018-05-23T17:16:23.998" v="5374" actId="167"/>
          <ac:picMkLst>
            <pc:docMk/>
            <pc:sldMk cId="2327836727" sldId="596"/>
            <ac:picMk id="7" creationId="{311CE4B0-7FDF-4448-8D7E-F9700923EDFB}"/>
          </ac:picMkLst>
        </pc:picChg>
      </pc:sldChg>
      <pc:sldChg chg="addSp delSp modSp add">
        <pc:chgData name="Jaimy Reynders" userId="5be04b8489ed85c2" providerId="LiveId" clId="{D58EE108-CD76-402F-968B-F4E8D8B12BFE}" dt="2018-05-23T16:52:25.645" v="4689" actId="20577"/>
        <pc:sldMkLst>
          <pc:docMk/>
          <pc:sldMk cId="3330902841" sldId="597"/>
        </pc:sldMkLst>
        <pc:spChg chg="mod">
          <ac:chgData name="Jaimy Reynders" userId="5be04b8489ed85c2" providerId="LiveId" clId="{D58EE108-CD76-402F-968B-F4E8D8B12BFE}" dt="2018-05-23T16:51:06.060" v="4530" actId="20577"/>
          <ac:spMkLst>
            <pc:docMk/>
            <pc:sldMk cId="3330902841" sldId="597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6:52:25.645" v="4689" actId="20577"/>
          <ac:spMkLst>
            <pc:docMk/>
            <pc:sldMk cId="3330902841" sldId="597"/>
            <ac:spMk id="3" creationId="{00000000-0000-0000-0000-000000000000}"/>
          </ac:spMkLst>
        </pc:spChg>
        <pc:picChg chg="add del">
          <ac:chgData name="Jaimy Reynders" userId="5be04b8489ed85c2" providerId="LiveId" clId="{D58EE108-CD76-402F-968B-F4E8D8B12BFE}" dt="2018-05-23T16:51:16.236" v="4535" actId="20577"/>
          <ac:picMkLst>
            <pc:docMk/>
            <pc:sldMk cId="3330902841" sldId="597"/>
            <ac:picMk id="5" creationId="{44DB3C59-1D36-492A-97C4-BE4760ABE12F}"/>
          </ac:picMkLst>
        </pc:picChg>
        <pc:picChg chg="add mod">
          <ac:chgData name="Jaimy Reynders" userId="5be04b8489ed85c2" providerId="LiveId" clId="{D58EE108-CD76-402F-968B-F4E8D8B12BFE}" dt="2018-05-23T16:51:59.771" v="4638" actId="1076"/>
          <ac:picMkLst>
            <pc:docMk/>
            <pc:sldMk cId="3330902841" sldId="597"/>
            <ac:picMk id="6" creationId="{D0AA975A-E162-4A0E-8FEA-7C425A3799DE}"/>
          </ac:picMkLst>
        </pc:picChg>
        <pc:picChg chg="del">
          <ac:chgData name="Jaimy Reynders" userId="5be04b8489ed85c2" providerId="LiveId" clId="{D58EE108-CD76-402F-968B-F4E8D8B12BFE}" dt="2018-05-23T16:51:07.579" v="4531" actId="478"/>
          <ac:picMkLst>
            <pc:docMk/>
            <pc:sldMk cId="3330902841" sldId="597"/>
            <ac:picMk id="7" creationId="{311CE4B0-7FDF-4448-8D7E-F9700923EDFB}"/>
          </ac:picMkLst>
        </pc:picChg>
      </pc:sldChg>
      <pc:sldChg chg="addSp modSp add">
        <pc:chgData name="Jaimy Reynders" userId="5be04b8489ed85c2" providerId="LiveId" clId="{D58EE108-CD76-402F-968B-F4E8D8B12BFE}" dt="2018-05-23T17:00:36.100" v="5022" actId="1076"/>
        <pc:sldMkLst>
          <pc:docMk/>
          <pc:sldMk cId="1713611893" sldId="598"/>
        </pc:sldMkLst>
        <pc:spChg chg="mod">
          <ac:chgData name="Jaimy Reynders" userId="5be04b8489ed85c2" providerId="LiveId" clId="{D58EE108-CD76-402F-968B-F4E8D8B12BFE}" dt="2018-05-23T16:52:48.260" v="4698" actId="20577"/>
          <ac:spMkLst>
            <pc:docMk/>
            <pc:sldMk cId="1713611893" sldId="598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7:00:32.205" v="5020" actId="20577"/>
          <ac:spMkLst>
            <pc:docMk/>
            <pc:sldMk cId="1713611893" sldId="598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6:54:00.559" v="4815" actId="14100"/>
          <ac:spMkLst>
            <pc:docMk/>
            <pc:sldMk cId="1713611893" sldId="598"/>
            <ac:spMk id="6" creationId="{4F107B34-2589-409D-9919-6748C79B2DDE}"/>
          </ac:spMkLst>
        </pc:spChg>
        <pc:picChg chg="add mod">
          <ac:chgData name="Jaimy Reynders" userId="5be04b8489ed85c2" providerId="LiveId" clId="{D58EE108-CD76-402F-968B-F4E8D8B12BFE}" dt="2018-05-23T17:00:36.100" v="5022" actId="1076"/>
          <ac:picMkLst>
            <pc:docMk/>
            <pc:sldMk cId="1713611893" sldId="598"/>
            <ac:picMk id="5" creationId="{B79CE910-889E-4391-A4F3-6E7524E8499B}"/>
          </ac:picMkLst>
        </pc:picChg>
      </pc:sldChg>
      <pc:sldChg chg="addSp delSp modSp add">
        <pc:chgData name="Jaimy Reynders" userId="5be04b8489ed85c2" providerId="LiveId" clId="{D58EE108-CD76-402F-968B-F4E8D8B12BFE}" dt="2018-05-23T17:01:52.044" v="5115" actId="20577"/>
        <pc:sldMkLst>
          <pc:docMk/>
          <pc:sldMk cId="3191134317" sldId="599"/>
        </pc:sldMkLst>
        <pc:spChg chg="mod">
          <ac:chgData name="Jaimy Reynders" userId="5be04b8489ed85c2" providerId="LiveId" clId="{D58EE108-CD76-402F-968B-F4E8D8B12BFE}" dt="2018-05-23T17:01:52.044" v="5115" actId="20577"/>
          <ac:spMkLst>
            <pc:docMk/>
            <pc:sldMk cId="3191134317" sldId="599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7:01:00.411" v="5102" actId="478"/>
          <ac:spMkLst>
            <pc:docMk/>
            <pc:sldMk cId="3191134317" sldId="599"/>
            <ac:spMk id="6" creationId="{4F107B34-2589-409D-9919-6748C79B2DDE}"/>
          </ac:spMkLst>
        </pc:spChg>
        <pc:picChg chg="del">
          <ac:chgData name="Jaimy Reynders" userId="5be04b8489ed85c2" providerId="LiveId" clId="{D58EE108-CD76-402F-968B-F4E8D8B12BFE}" dt="2018-05-23T17:01:01.324" v="5104" actId="478"/>
          <ac:picMkLst>
            <pc:docMk/>
            <pc:sldMk cId="3191134317" sldId="599"/>
            <ac:picMk id="5" creationId="{B79CE910-889E-4391-A4F3-6E7524E8499B}"/>
          </ac:picMkLst>
        </pc:picChg>
        <pc:picChg chg="del">
          <ac:chgData name="Jaimy Reynders" userId="5be04b8489ed85c2" providerId="LiveId" clId="{D58EE108-CD76-402F-968B-F4E8D8B12BFE}" dt="2018-05-23T17:01:00.722" v="5103" actId="478"/>
          <ac:picMkLst>
            <pc:docMk/>
            <pc:sldMk cId="3191134317" sldId="599"/>
            <ac:picMk id="7" creationId="{311CE4B0-7FDF-4448-8D7E-F9700923EDFB}"/>
          </ac:picMkLst>
        </pc:picChg>
        <pc:picChg chg="add del">
          <ac:chgData name="Jaimy Reynders" userId="5be04b8489ed85c2" providerId="LiveId" clId="{D58EE108-CD76-402F-968B-F4E8D8B12BFE}" dt="2018-05-23T17:01:26.340" v="5112" actId="20577"/>
          <ac:picMkLst>
            <pc:docMk/>
            <pc:sldMk cId="3191134317" sldId="599"/>
            <ac:picMk id="8" creationId="{27A05895-6F4D-4AFC-93E9-48AEDE8C128B}"/>
          </ac:picMkLst>
        </pc:picChg>
        <pc:picChg chg="add mod">
          <ac:chgData name="Jaimy Reynders" userId="5be04b8489ed85c2" providerId="LiveId" clId="{D58EE108-CD76-402F-968B-F4E8D8B12BFE}" dt="2018-05-23T17:01:50.733" v="5114" actId="1076"/>
          <ac:picMkLst>
            <pc:docMk/>
            <pc:sldMk cId="3191134317" sldId="599"/>
            <ac:picMk id="9" creationId="{847D1788-5533-4B83-81BA-F47422A7A8D7}"/>
          </ac:picMkLst>
        </pc:picChg>
      </pc:sldChg>
      <pc:sldChg chg="addSp delSp modSp add">
        <pc:chgData name="Jaimy Reynders" userId="5be04b8489ed85c2" providerId="LiveId" clId="{D58EE108-CD76-402F-968B-F4E8D8B12BFE}" dt="2018-05-23T18:34:20.086" v="8359" actId="20577"/>
        <pc:sldMkLst>
          <pc:docMk/>
          <pc:sldMk cId="2255558050" sldId="600"/>
        </pc:sldMkLst>
        <pc:spChg chg="mod">
          <ac:chgData name="Jaimy Reynders" userId="5be04b8489ed85c2" providerId="LiveId" clId="{D58EE108-CD76-402F-968B-F4E8D8B12BFE}" dt="2018-05-23T18:34:20.086" v="8359" actId="20577"/>
          <ac:spMkLst>
            <pc:docMk/>
            <pc:sldMk cId="2255558050" sldId="600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06:59.087" v="7721" actId="20577"/>
          <ac:spMkLst>
            <pc:docMk/>
            <pc:sldMk cId="2255558050" sldId="600"/>
            <ac:spMk id="3" creationId="{00000000-0000-0000-0000-000000000000}"/>
          </ac:spMkLst>
        </pc:spChg>
        <pc:picChg chg="add del mod">
          <ac:chgData name="Jaimy Reynders" userId="5be04b8489ed85c2" providerId="LiveId" clId="{D58EE108-CD76-402F-968B-F4E8D8B12BFE}" dt="2018-05-23T17:03:52.521" v="5302" actId="20577"/>
          <ac:picMkLst>
            <pc:docMk/>
            <pc:sldMk cId="2255558050" sldId="600"/>
            <ac:picMk id="5" creationId="{5761CFE3-DE0E-4215-B247-DEB173C90527}"/>
          </ac:picMkLst>
        </pc:picChg>
        <pc:picChg chg="add mod">
          <ac:chgData name="Jaimy Reynders" userId="5be04b8489ed85c2" providerId="LiveId" clId="{D58EE108-CD76-402F-968B-F4E8D8B12BFE}" dt="2018-05-23T18:06:23.574" v="7640" actId="1076"/>
          <ac:picMkLst>
            <pc:docMk/>
            <pc:sldMk cId="2255558050" sldId="600"/>
            <ac:picMk id="7" creationId="{43FA05F2-5262-4709-8E66-EAE2D9921EEB}"/>
          </ac:picMkLst>
        </pc:picChg>
        <pc:picChg chg="del">
          <ac:chgData name="Jaimy Reynders" userId="5be04b8489ed85c2" providerId="LiveId" clId="{D58EE108-CD76-402F-968B-F4E8D8B12BFE}" dt="2018-05-23T17:02:29.123" v="5138" actId="478"/>
          <ac:picMkLst>
            <pc:docMk/>
            <pc:sldMk cId="2255558050" sldId="600"/>
            <ac:picMk id="9" creationId="{847D1788-5533-4B83-81BA-F47422A7A8D7}"/>
          </ac:picMkLst>
        </pc:picChg>
      </pc:sldChg>
      <pc:sldChg chg="addSp delSp modSp add">
        <pc:chgData name="Jaimy Reynders" userId="5be04b8489ed85c2" providerId="LiveId" clId="{D58EE108-CD76-402F-968B-F4E8D8B12BFE}" dt="2018-05-23T18:05:25.985" v="7503" actId="1076"/>
        <pc:sldMkLst>
          <pc:docMk/>
          <pc:sldMk cId="582192303" sldId="602"/>
        </pc:sldMkLst>
        <pc:spChg chg="mod">
          <ac:chgData name="Jaimy Reynders" userId="5be04b8489ed85c2" providerId="LiveId" clId="{D58EE108-CD76-402F-968B-F4E8D8B12BFE}" dt="2018-05-23T17:24:28.453" v="5848" actId="20577"/>
          <ac:spMkLst>
            <pc:docMk/>
            <pc:sldMk cId="582192303" sldId="602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05:21.859" v="7502" actId="6549"/>
          <ac:spMkLst>
            <pc:docMk/>
            <pc:sldMk cId="582192303" sldId="602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8:05:25.985" v="7503" actId="1076"/>
          <ac:spMkLst>
            <pc:docMk/>
            <pc:sldMk cId="582192303" sldId="602"/>
            <ac:spMk id="8" creationId="{1BC69FE9-2B2B-4768-B33C-8FD3214A7667}"/>
          </ac:spMkLst>
        </pc:spChg>
        <pc:spChg chg="add mod">
          <ac:chgData name="Jaimy Reynders" userId="5be04b8489ed85c2" providerId="LiveId" clId="{D58EE108-CD76-402F-968B-F4E8D8B12BFE}" dt="2018-05-23T18:05:25.985" v="7503" actId="1076"/>
          <ac:spMkLst>
            <pc:docMk/>
            <pc:sldMk cId="582192303" sldId="602"/>
            <ac:spMk id="9" creationId="{D03B0A6A-433D-4B3A-ACE4-0962840689A9}"/>
          </ac:spMkLst>
        </pc:spChg>
        <pc:picChg chg="add mod">
          <ac:chgData name="Jaimy Reynders" userId="5be04b8489ed85c2" providerId="LiveId" clId="{D58EE108-CD76-402F-968B-F4E8D8B12BFE}" dt="2018-05-23T18:05:25.985" v="7503" actId="1076"/>
          <ac:picMkLst>
            <pc:docMk/>
            <pc:sldMk cId="582192303" sldId="602"/>
            <ac:picMk id="5" creationId="{486B6A1D-D15E-4234-A306-270C9BB8D942}"/>
          </ac:picMkLst>
        </pc:picChg>
        <pc:picChg chg="del">
          <ac:chgData name="Jaimy Reynders" userId="5be04b8489ed85c2" providerId="LiveId" clId="{D58EE108-CD76-402F-968B-F4E8D8B12BFE}" dt="2018-05-23T17:05:33.059" v="5356" actId="478"/>
          <ac:picMkLst>
            <pc:docMk/>
            <pc:sldMk cId="582192303" sldId="602"/>
            <ac:picMk id="7" creationId="{43FA05F2-5262-4709-8E66-EAE2D9921EEB}"/>
          </ac:picMkLst>
        </pc:picChg>
      </pc:sldChg>
      <pc:sldChg chg="addSp delSp modSp add">
        <pc:chgData name="Jaimy Reynders" userId="5be04b8489ed85c2" providerId="LiveId" clId="{D58EE108-CD76-402F-968B-F4E8D8B12BFE}" dt="2018-05-23T17:26:16.178" v="5925" actId="1076"/>
        <pc:sldMkLst>
          <pc:docMk/>
          <pc:sldMk cId="2517369993" sldId="603"/>
        </pc:sldMkLst>
        <pc:spChg chg="mod">
          <ac:chgData name="Jaimy Reynders" userId="5be04b8489ed85c2" providerId="LiveId" clId="{D58EE108-CD76-402F-968B-F4E8D8B12BFE}" dt="2018-05-23T17:20:37.365" v="5481" actId="20577"/>
          <ac:spMkLst>
            <pc:docMk/>
            <pc:sldMk cId="2517369993" sldId="603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7:26:12.816" v="5924" actId="20577"/>
          <ac:spMkLst>
            <pc:docMk/>
            <pc:sldMk cId="2517369993" sldId="603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7:26:16.178" v="5925" actId="1076"/>
          <ac:spMkLst>
            <pc:docMk/>
            <pc:sldMk cId="2517369993" sldId="603"/>
            <ac:spMk id="8" creationId="{BDC30190-12BC-43AE-934F-1D6B31243D4E}"/>
          </ac:spMkLst>
        </pc:spChg>
        <pc:spChg chg="add mod">
          <ac:chgData name="Jaimy Reynders" userId="5be04b8489ed85c2" providerId="LiveId" clId="{D58EE108-CD76-402F-968B-F4E8D8B12BFE}" dt="2018-05-23T17:25:13.516" v="5869" actId="14100"/>
          <ac:spMkLst>
            <pc:docMk/>
            <pc:sldMk cId="2517369993" sldId="603"/>
            <ac:spMk id="9" creationId="{6E807DDD-3A87-41E8-9D3E-91A6FE867AB0}"/>
          </ac:spMkLst>
        </pc:spChg>
        <pc:spChg chg="add mod">
          <ac:chgData name="Jaimy Reynders" userId="5be04b8489ed85c2" providerId="LiveId" clId="{D58EE108-CD76-402F-968B-F4E8D8B12BFE}" dt="2018-05-23T17:25:18.663" v="5871" actId="14100"/>
          <ac:spMkLst>
            <pc:docMk/>
            <pc:sldMk cId="2517369993" sldId="603"/>
            <ac:spMk id="10" creationId="{CA0A79DD-A276-42C1-9AD0-AB142BD59FA9}"/>
          </ac:spMkLst>
        </pc:spChg>
        <pc:spChg chg="add mod">
          <ac:chgData name="Jaimy Reynders" userId="5be04b8489ed85c2" providerId="LiveId" clId="{D58EE108-CD76-402F-968B-F4E8D8B12BFE}" dt="2018-05-23T17:25:31.604" v="5875" actId="14100"/>
          <ac:spMkLst>
            <pc:docMk/>
            <pc:sldMk cId="2517369993" sldId="603"/>
            <ac:spMk id="11" creationId="{97F1502C-9A0A-4E75-8961-0DECB9FFD893}"/>
          </ac:spMkLst>
        </pc:spChg>
        <pc:picChg chg="add mod">
          <ac:chgData name="Jaimy Reynders" userId="5be04b8489ed85c2" providerId="LiveId" clId="{D58EE108-CD76-402F-968B-F4E8D8B12BFE}" dt="2018-05-23T17:22:41.333" v="5717" actId="1076"/>
          <ac:picMkLst>
            <pc:docMk/>
            <pc:sldMk cId="2517369993" sldId="603"/>
            <ac:picMk id="5" creationId="{AE03A7BD-862B-4E90-B276-14B7373010B4}"/>
          </ac:picMkLst>
        </pc:picChg>
        <pc:picChg chg="del">
          <ac:chgData name="Jaimy Reynders" userId="5be04b8489ed85c2" providerId="LiveId" clId="{D58EE108-CD76-402F-968B-F4E8D8B12BFE}" dt="2018-05-23T17:21:25.956" v="5660" actId="478"/>
          <ac:picMkLst>
            <pc:docMk/>
            <pc:sldMk cId="2517369993" sldId="603"/>
            <ac:picMk id="6" creationId="{D0AA975A-E162-4A0E-8FEA-7C425A3799DE}"/>
          </ac:picMkLst>
        </pc:picChg>
        <pc:picChg chg="add mod">
          <ac:chgData name="Jaimy Reynders" userId="5be04b8489ed85c2" providerId="LiveId" clId="{D58EE108-CD76-402F-968B-F4E8D8B12BFE}" dt="2018-05-23T17:23:04.394" v="5773" actId="14100"/>
          <ac:picMkLst>
            <pc:docMk/>
            <pc:sldMk cId="2517369993" sldId="603"/>
            <ac:picMk id="7" creationId="{572DA066-8F59-4EF5-A405-159C6EB3C269}"/>
          </ac:picMkLst>
        </pc:picChg>
      </pc:sldChg>
      <pc:sldChg chg="modSp add">
        <pc:chgData name="Jaimy Reynders" userId="5be04b8489ed85c2" providerId="LiveId" clId="{D58EE108-CD76-402F-968B-F4E8D8B12BFE}" dt="2018-05-23T17:26:42.797" v="5935" actId="20577"/>
        <pc:sldMkLst>
          <pc:docMk/>
          <pc:sldMk cId="3431071790" sldId="604"/>
        </pc:sldMkLst>
        <pc:spChg chg="mod">
          <ac:chgData name="Jaimy Reynders" userId="5be04b8489ed85c2" providerId="LiveId" clId="{D58EE108-CD76-402F-968B-F4E8D8B12BFE}" dt="2018-05-23T17:26:42.797" v="5935" actId="20577"/>
          <ac:spMkLst>
            <pc:docMk/>
            <pc:sldMk cId="3431071790" sldId="604"/>
            <ac:spMk id="3" creationId="{00000000-0000-0000-0000-000000000000}"/>
          </ac:spMkLst>
        </pc:spChg>
      </pc:sldChg>
      <pc:sldChg chg="addSp delSp modSp add">
        <pc:chgData name="Jaimy Reynders" userId="5be04b8489ed85c2" providerId="LiveId" clId="{D58EE108-CD76-402F-968B-F4E8D8B12BFE}" dt="2018-05-23T18:58:54.589" v="9079" actId="20577"/>
        <pc:sldMkLst>
          <pc:docMk/>
          <pc:sldMk cId="3806496202" sldId="605"/>
        </pc:sldMkLst>
        <pc:spChg chg="mod">
          <ac:chgData name="Jaimy Reynders" userId="5be04b8489ed85c2" providerId="LiveId" clId="{D58EE108-CD76-402F-968B-F4E8D8B12BFE}" dt="2018-05-23T17:31:49.308" v="6008" actId="20577"/>
          <ac:spMkLst>
            <pc:docMk/>
            <pc:sldMk cId="3806496202" sldId="605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58:54.589" v="9079" actId="20577"/>
          <ac:spMkLst>
            <pc:docMk/>
            <pc:sldMk cId="3806496202" sldId="605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7:32:12.867" v="6060" actId="1076"/>
          <ac:spMkLst>
            <pc:docMk/>
            <pc:sldMk cId="3806496202" sldId="605"/>
            <ac:spMk id="8" creationId="{4CD8CF8B-998E-4457-9C6E-0797997F5378}"/>
          </ac:spMkLst>
        </pc:spChg>
        <pc:spChg chg="add mod">
          <ac:chgData name="Jaimy Reynders" userId="5be04b8489ed85c2" providerId="LiveId" clId="{D58EE108-CD76-402F-968B-F4E8D8B12BFE}" dt="2018-05-23T17:32:17.613" v="6062" actId="14100"/>
          <ac:spMkLst>
            <pc:docMk/>
            <pc:sldMk cId="3806496202" sldId="605"/>
            <ac:spMk id="9" creationId="{04A2A6F3-A159-4879-B6DD-490E881DFC01}"/>
          </ac:spMkLst>
        </pc:spChg>
        <pc:spChg chg="add mod">
          <ac:chgData name="Jaimy Reynders" userId="5be04b8489ed85c2" providerId="LiveId" clId="{D58EE108-CD76-402F-968B-F4E8D8B12BFE}" dt="2018-05-23T17:32:21.970" v="6064" actId="14100"/>
          <ac:spMkLst>
            <pc:docMk/>
            <pc:sldMk cId="3806496202" sldId="605"/>
            <ac:spMk id="10" creationId="{30E9C0C4-B2C8-482C-8827-65F044DBF298}"/>
          </ac:spMkLst>
        </pc:spChg>
        <pc:picChg chg="add del">
          <ac:chgData name="Jaimy Reynders" userId="5be04b8489ed85c2" providerId="LiveId" clId="{D58EE108-CD76-402F-968B-F4E8D8B12BFE}" dt="2018-05-23T17:30:54.905" v="6000" actId="20577"/>
          <ac:picMkLst>
            <pc:docMk/>
            <pc:sldMk cId="3806496202" sldId="605"/>
            <ac:picMk id="5" creationId="{D1C9E50E-351A-4EDA-A26B-576BD49FCD39}"/>
          </ac:picMkLst>
        </pc:picChg>
        <pc:picChg chg="del">
          <ac:chgData name="Jaimy Reynders" userId="5be04b8489ed85c2" providerId="LiveId" clId="{D58EE108-CD76-402F-968B-F4E8D8B12BFE}" dt="2018-05-23T17:30:14.531" v="5937" actId="478"/>
          <ac:picMkLst>
            <pc:docMk/>
            <pc:sldMk cId="3806496202" sldId="605"/>
            <ac:picMk id="6" creationId="{D0AA975A-E162-4A0E-8FEA-7C425A3799DE}"/>
          </ac:picMkLst>
        </pc:picChg>
        <pc:picChg chg="add mod">
          <ac:chgData name="Jaimy Reynders" userId="5be04b8489ed85c2" providerId="LiveId" clId="{D58EE108-CD76-402F-968B-F4E8D8B12BFE}" dt="2018-05-23T17:31:35.140" v="6004" actId="14100"/>
          <ac:picMkLst>
            <pc:docMk/>
            <pc:sldMk cId="3806496202" sldId="605"/>
            <ac:picMk id="7" creationId="{28FB59C9-3B80-4B53-B18F-4DC119B6472C}"/>
          </ac:picMkLst>
        </pc:picChg>
      </pc:sldChg>
      <pc:sldChg chg="addSp delSp modSp add ord">
        <pc:chgData name="Jaimy Reynders" userId="5be04b8489ed85c2" providerId="LiveId" clId="{D58EE108-CD76-402F-968B-F4E8D8B12BFE}" dt="2018-05-23T17:42:45.299" v="7046" actId="20578"/>
        <pc:sldMkLst>
          <pc:docMk/>
          <pc:sldMk cId="1721911537" sldId="606"/>
        </pc:sldMkLst>
        <pc:picChg chg="add mod">
          <ac:chgData name="Jaimy Reynders" userId="5be04b8489ed85c2" providerId="LiveId" clId="{D58EE108-CD76-402F-968B-F4E8D8B12BFE}" dt="2018-05-23T17:32:56.950" v="6069" actId="14100"/>
          <ac:picMkLst>
            <pc:docMk/>
            <pc:sldMk cId="1721911537" sldId="606"/>
            <ac:picMk id="5" creationId="{31491910-DE58-43FB-8BC7-8B2018DE180C}"/>
          </ac:picMkLst>
        </pc:picChg>
        <pc:picChg chg="del">
          <ac:chgData name="Jaimy Reynders" userId="5be04b8489ed85c2" providerId="LiveId" clId="{D58EE108-CD76-402F-968B-F4E8D8B12BFE}" dt="2018-05-23T17:32:27.450" v="6065" actId="478"/>
          <ac:picMkLst>
            <pc:docMk/>
            <pc:sldMk cId="1721911537" sldId="606"/>
            <ac:picMk id="7" creationId="{28FB59C9-3B80-4B53-B18F-4DC119B6472C}"/>
          </ac:picMkLst>
        </pc:picChg>
      </pc:sldChg>
      <pc:sldChg chg="addSp delSp modSp add">
        <pc:chgData name="Jaimy Reynders" userId="5be04b8489ed85c2" providerId="LiveId" clId="{D58EE108-CD76-402F-968B-F4E8D8B12BFE}" dt="2018-05-23T18:59:02.941" v="9082" actId="20577"/>
        <pc:sldMkLst>
          <pc:docMk/>
          <pc:sldMk cId="3352938137" sldId="607"/>
        </pc:sldMkLst>
        <pc:spChg chg="mod">
          <ac:chgData name="Jaimy Reynders" userId="5be04b8489ed85c2" providerId="LiveId" clId="{D58EE108-CD76-402F-968B-F4E8D8B12BFE}" dt="2018-05-23T17:33:08.458" v="6073" actId="20577"/>
          <ac:spMkLst>
            <pc:docMk/>
            <pc:sldMk cId="3352938137" sldId="607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59:02.941" v="9082" actId="20577"/>
          <ac:spMkLst>
            <pc:docMk/>
            <pc:sldMk cId="3352938137" sldId="607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7:33:15.515" v="6075" actId="478"/>
          <ac:spMkLst>
            <pc:docMk/>
            <pc:sldMk cId="3352938137" sldId="607"/>
            <ac:spMk id="8" creationId="{4CD8CF8B-998E-4457-9C6E-0797997F5378}"/>
          </ac:spMkLst>
        </pc:spChg>
        <pc:spChg chg="del">
          <ac:chgData name="Jaimy Reynders" userId="5be04b8489ed85c2" providerId="LiveId" clId="{D58EE108-CD76-402F-968B-F4E8D8B12BFE}" dt="2018-05-23T17:33:15.515" v="6075" actId="478"/>
          <ac:spMkLst>
            <pc:docMk/>
            <pc:sldMk cId="3352938137" sldId="607"/>
            <ac:spMk id="9" creationId="{04A2A6F3-A159-4879-B6DD-490E881DFC01}"/>
          </ac:spMkLst>
        </pc:spChg>
        <pc:spChg chg="del">
          <ac:chgData name="Jaimy Reynders" userId="5be04b8489ed85c2" providerId="LiveId" clId="{D58EE108-CD76-402F-968B-F4E8D8B12BFE}" dt="2018-05-23T17:33:15.515" v="6075" actId="478"/>
          <ac:spMkLst>
            <pc:docMk/>
            <pc:sldMk cId="3352938137" sldId="607"/>
            <ac:spMk id="10" creationId="{30E9C0C4-B2C8-482C-8827-65F044DBF298}"/>
          </ac:spMkLst>
        </pc:spChg>
        <pc:picChg chg="add mod">
          <ac:chgData name="Jaimy Reynders" userId="5be04b8489ed85c2" providerId="LiveId" clId="{D58EE108-CD76-402F-968B-F4E8D8B12BFE}" dt="2018-05-23T17:34:38.551" v="6287" actId="1076"/>
          <ac:picMkLst>
            <pc:docMk/>
            <pc:sldMk cId="3352938137" sldId="607"/>
            <ac:picMk id="5" creationId="{F1DC1674-2799-4BFE-A6C5-7164AFFD85E4}"/>
          </ac:picMkLst>
        </pc:picChg>
        <pc:picChg chg="del">
          <ac:chgData name="Jaimy Reynders" userId="5be04b8489ed85c2" providerId="LiveId" clId="{D58EE108-CD76-402F-968B-F4E8D8B12BFE}" dt="2018-05-23T17:33:12.777" v="6074" actId="478"/>
          <ac:picMkLst>
            <pc:docMk/>
            <pc:sldMk cId="3352938137" sldId="607"/>
            <ac:picMk id="7" creationId="{28FB59C9-3B80-4B53-B18F-4DC119B6472C}"/>
          </ac:picMkLst>
        </pc:picChg>
      </pc:sldChg>
      <pc:sldChg chg="addSp delSp modSp add">
        <pc:chgData name="Jaimy Reynders" userId="5be04b8489ed85c2" providerId="LiveId" clId="{D58EE108-CD76-402F-968B-F4E8D8B12BFE}" dt="2018-05-23T18:57:49.771" v="9056" actId="20577"/>
        <pc:sldMkLst>
          <pc:docMk/>
          <pc:sldMk cId="438283575" sldId="608"/>
        </pc:sldMkLst>
        <pc:spChg chg="mod">
          <ac:chgData name="Jaimy Reynders" userId="5be04b8489ed85c2" providerId="LiveId" clId="{D58EE108-CD76-402F-968B-F4E8D8B12BFE}" dt="2018-05-23T17:37:29.859" v="6520" actId="20577"/>
          <ac:spMkLst>
            <pc:docMk/>
            <pc:sldMk cId="438283575" sldId="608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57:49.771" v="9056" actId="20577"/>
          <ac:spMkLst>
            <pc:docMk/>
            <pc:sldMk cId="438283575" sldId="608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7:39:58.107" v="6775" actId="1076"/>
          <ac:spMkLst>
            <pc:docMk/>
            <pc:sldMk cId="438283575" sldId="608"/>
            <ac:spMk id="7" creationId="{76D926C9-0AF7-4BDC-9920-79511BF6075D}"/>
          </ac:spMkLst>
        </pc:spChg>
        <pc:picChg chg="del">
          <ac:chgData name="Jaimy Reynders" userId="5be04b8489ed85c2" providerId="LiveId" clId="{D58EE108-CD76-402F-968B-F4E8D8B12BFE}" dt="2018-05-23T17:39:23.258" v="6768" actId="478"/>
          <ac:picMkLst>
            <pc:docMk/>
            <pc:sldMk cId="438283575" sldId="608"/>
            <ac:picMk id="5" creationId="{F1DC1674-2799-4BFE-A6C5-7164AFFD85E4}"/>
          </ac:picMkLst>
        </pc:picChg>
        <pc:picChg chg="add mod">
          <ac:chgData name="Jaimy Reynders" userId="5be04b8489ed85c2" providerId="LiveId" clId="{D58EE108-CD76-402F-968B-F4E8D8B12BFE}" dt="2018-05-23T17:39:28.959" v="6771" actId="1076"/>
          <ac:picMkLst>
            <pc:docMk/>
            <pc:sldMk cId="438283575" sldId="608"/>
            <ac:picMk id="6" creationId="{021CDFF4-0C6D-4187-83B0-D4111707EF2C}"/>
          </ac:picMkLst>
        </pc:picChg>
      </pc:sldChg>
      <pc:sldChg chg="addSp delSp modSp add">
        <pc:chgData name="Jaimy Reynders" userId="5be04b8489ed85c2" providerId="LiveId" clId="{D58EE108-CD76-402F-968B-F4E8D8B12BFE}" dt="2018-05-23T18:58:43.773" v="9078" actId="20577"/>
        <pc:sldMkLst>
          <pc:docMk/>
          <pc:sldMk cId="3579846779" sldId="609"/>
        </pc:sldMkLst>
        <pc:spChg chg="mod">
          <ac:chgData name="Jaimy Reynders" userId="5be04b8489ed85c2" providerId="LiveId" clId="{D58EE108-CD76-402F-968B-F4E8D8B12BFE}" dt="2018-05-23T18:58:43.773" v="9078" actId="20577"/>
          <ac:spMkLst>
            <pc:docMk/>
            <pc:sldMk cId="3579846779" sldId="609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7:40:03.002" v="6777" actId="478"/>
          <ac:spMkLst>
            <pc:docMk/>
            <pc:sldMk cId="3579846779" sldId="609"/>
            <ac:spMk id="7" creationId="{76D926C9-0AF7-4BDC-9920-79511BF6075D}"/>
          </ac:spMkLst>
        </pc:spChg>
        <pc:spChg chg="add mod">
          <ac:chgData name="Jaimy Reynders" userId="5be04b8489ed85c2" providerId="LiveId" clId="{D58EE108-CD76-402F-968B-F4E8D8B12BFE}" dt="2018-05-23T17:42:28.259" v="7045" actId="14100"/>
          <ac:spMkLst>
            <pc:docMk/>
            <pc:sldMk cId="3579846779" sldId="609"/>
            <ac:spMk id="9" creationId="{35093755-780E-4A81-A7AD-47C06263CE3B}"/>
          </ac:spMkLst>
        </pc:spChg>
        <pc:picChg chg="add mod">
          <ac:chgData name="Jaimy Reynders" userId="5be04b8489ed85c2" providerId="LiveId" clId="{D58EE108-CD76-402F-968B-F4E8D8B12BFE}" dt="2018-05-23T17:41:28.110" v="6921" actId="1076"/>
          <ac:picMkLst>
            <pc:docMk/>
            <pc:sldMk cId="3579846779" sldId="609"/>
            <ac:picMk id="5" creationId="{F1E1FE3E-2DBA-42EC-8F4A-3DE330C3B4BB}"/>
          </ac:picMkLst>
        </pc:picChg>
        <pc:picChg chg="del">
          <ac:chgData name="Jaimy Reynders" userId="5be04b8489ed85c2" providerId="LiveId" clId="{D58EE108-CD76-402F-968B-F4E8D8B12BFE}" dt="2018-05-23T17:40:03.315" v="6778" actId="478"/>
          <ac:picMkLst>
            <pc:docMk/>
            <pc:sldMk cId="3579846779" sldId="609"/>
            <ac:picMk id="6" creationId="{021CDFF4-0C6D-4187-83B0-D4111707EF2C}"/>
          </ac:picMkLst>
        </pc:picChg>
        <pc:picChg chg="add del mod">
          <ac:chgData name="Jaimy Reynders" userId="5be04b8489ed85c2" providerId="LiveId" clId="{D58EE108-CD76-402F-968B-F4E8D8B12BFE}" dt="2018-05-23T17:40:54.338" v="6917" actId="20577"/>
          <ac:picMkLst>
            <pc:docMk/>
            <pc:sldMk cId="3579846779" sldId="609"/>
            <ac:picMk id="8" creationId="{9C14444D-095F-4915-94EF-06F792EF1757}"/>
          </ac:picMkLst>
        </pc:picChg>
      </pc:sldChg>
      <pc:sldChg chg="addSp delSp modSp add">
        <pc:chgData name="Jaimy Reynders" userId="5be04b8489ed85c2" providerId="LiveId" clId="{D58EE108-CD76-402F-968B-F4E8D8B12BFE}" dt="2018-05-23T19:06:12.157" v="9254" actId="20577"/>
        <pc:sldMkLst>
          <pc:docMk/>
          <pc:sldMk cId="2476854705" sldId="610"/>
        </pc:sldMkLst>
        <pc:spChg chg="mod">
          <ac:chgData name="Jaimy Reynders" userId="5be04b8489ed85c2" providerId="LiveId" clId="{D58EE108-CD76-402F-968B-F4E8D8B12BFE}" dt="2018-05-23T19:06:12.157" v="9254" actId="20577"/>
          <ac:spMkLst>
            <pc:docMk/>
            <pc:sldMk cId="2476854705" sldId="610"/>
            <ac:spMk id="3" creationId="{00000000-0000-0000-0000-000000000000}"/>
          </ac:spMkLst>
        </pc:spChg>
        <pc:picChg chg="add del">
          <ac:chgData name="Jaimy Reynders" userId="5be04b8489ed85c2" providerId="LiveId" clId="{D58EE108-CD76-402F-968B-F4E8D8B12BFE}" dt="2018-05-23T17:52:22.507" v="7361" actId="20577"/>
          <ac:picMkLst>
            <pc:docMk/>
            <pc:sldMk cId="2476854705" sldId="610"/>
            <ac:picMk id="5" creationId="{DB35BD10-AA4A-41D0-BDA3-0043411B8F43}"/>
          </ac:picMkLst>
        </pc:picChg>
      </pc:sldChg>
      <pc:sldChg chg="add">
        <pc:chgData name="Jaimy Reynders" userId="5be04b8489ed85c2" providerId="LiveId" clId="{D58EE108-CD76-402F-968B-F4E8D8B12BFE}" dt="2018-05-23T18:46:56.455" v="8925" actId="20578"/>
        <pc:sldMkLst>
          <pc:docMk/>
          <pc:sldMk cId="2761605671" sldId="612"/>
        </pc:sldMkLst>
      </pc:sldChg>
      <pc:sldChg chg="add">
        <pc:chgData name="Jaimy Reynders" userId="5be04b8489ed85c2" providerId="LiveId" clId="{D58EE108-CD76-402F-968B-F4E8D8B12BFE}" dt="2018-05-23T18:46:56.455" v="8925" actId="20578"/>
        <pc:sldMkLst>
          <pc:docMk/>
          <pc:sldMk cId="948450543" sldId="613"/>
        </pc:sldMkLst>
      </pc:sldChg>
      <pc:sldChg chg="addSp delSp modSp add">
        <pc:chgData name="Jaimy Reynders" userId="5be04b8489ed85c2" providerId="LiveId" clId="{D58EE108-CD76-402F-968B-F4E8D8B12BFE}" dt="2018-05-23T18:46:24.788" v="8921" actId="20577"/>
        <pc:sldMkLst>
          <pc:docMk/>
          <pc:sldMk cId="2066020471" sldId="614"/>
        </pc:sldMkLst>
        <pc:spChg chg="mod">
          <ac:chgData name="Jaimy Reynders" userId="5be04b8489ed85c2" providerId="LiveId" clId="{D58EE108-CD76-402F-968B-F4E8D8B12BFE}" dt="2018-05-23T18:46:24.788" v="8921" actId="20577"/>
          <ac:spMkLst>
            <pc:docMk/>
            <pc:sldMk cId="2066020471" sldId="614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40:06.292" v="8651" actId="20577"/>
          <ac:spMkLst>
            <pc:docMk/>
            <pc:sldMk cId="2066020471" sldId="614"/>
            <ac:spMk id="3" creationId="{00000000-0000-0000-0000-000000000000}"/>
          </ac:spMkLst>
        </pc:spChg>
        <pc:spChg chg="add del mod">
          <ac:chgData name="Jaimy Reynders" userId="5be04b8489ed85c2" providerId="LiveId" clId="{D58EE108-CD76-402F-968B-F4E8D8B12BFE}" dt="2018-05-23T18:44:16.203" v="8780" actId="478"/>
          <ac:spMkLst>
            <pc:docMk/>
            <pc:sldMk cId="2066020471" sldId="614"/>
            <ac:spMk id="7" creationId="{29039B4C-0EE4-472B-9610-C42695CCB8E3}"/>
          </ac:spMkLst>
        </pc:spChg>
        <pc:spChg chg="add mod">
          <ac:chgData name="Jaimy Reynders" userId="5be04b8489ed85c2" providerId="LiveId" clId="{D58EE108-CD76-402F-968B-F4E8D8B12BFE}" dt="2018-05-23T18:39:32.172" v="8603" actId="571"/>
          <ac:spMkLst>
            <pc:docMk/>
            <pc:sldMk cId="2066020471" sldId="614"/>
            <ac:spMk id="10" creationId="{7B9C40B6-7724-4659-A7E6-8AD139E4C01F}"/>
          </ac:spMkLst>
        </pc:spChg>
        <pc:spChg chg="add del mod">
          <ac:chgData name="Jaimy Reynders" userId="5be04b8489ed85c2" providerId="LiveId" clId="{D58EE108-CD76-402F-968B-F4E8D8B12BFE}" dt="2018-05-23T18:42:22.443" v="8750" actId="478"/>
          <ac:spMkLst>
            <pc:docMk/>
            <pc:sldMk cId="2066020471" sldId="614"/>
            <ac:spMk id="11" creationId="{33FF253D-54DC-4EB1-AA9F-B131EACF1B74}"/>
          </ac:spMkLst>
        </pc:spChg>
        <pc:spChg chg="add mod">
          <ac:chgData name="Jaimy Reynders" userId="5be04b8489ed85c2" providerId="LiveId" clId="{D58EE108-CD76-402F-968B-F4E8D8B12BFE}" dt="2018-05-23T18:42:27.373" v="8752" actId="14100"/>
          <ac:spMkLst>
            <pc:docMk/>
            <pc:sldMk cId="2066020471" sldId="614"/>
            <ac:spMk id="12" creationId="{6BD74CDF-BC4E-4DFB-8641-DE6C1D8AEB04}"/>
          </ac:spMkLst>
        </pc:spChg>
        <pc:spChg chg="add mod">
          <ac:chgData name="Jaimy Reynders" userId="5be04b8489ed85c2" providerId="LiveId" clId="{D58EE108-CD76-402F-968B-F4E8D8B12BFE}" dt="2018-05-23T18:44:17.196" v="8781" actId="571"/>
          <ac:spMkLst>
            <pc:docMk/>
            <pc:sldMk cId="2066020471" sldId="614"/>
            <ac:spMk id="13" creationId="{E1397687-9C1A-470B-B9F6-54CD26E894E1}"/>
          </ac:spMkLst>
        </pc:spChg>
        <pc:picChg chg="add mod">
          <ac:chgData name="Jaimy Reynders" userId="5be04b8489ed85c2" providerId="LiveId" clId="{D58EE108-CD76-402F-968B-F4E8D8B12BFE}" dt="2018-05-23T18:38:45.947" v="8532" actId="14100"/>
          <ac:picMkLst>
            <pc:docMk/>
            <pc:sldMk cId="2066020471" sldId="614"/>
            <ac:picMk id="5" creationId="{30DBE12E-5A1D-44F3-A5A2-9E0073DC506A}"/>
          </ac:picMkLst>
        </pc:picChg>
        <pc:picChg chg="add del">
          <ac:chgData name="Jaimy Reynders" userId="5be04b8489ed85c2" providerId="LiveId" clId="{D58EE108-CD76-402F-968B-F4E8D8B12BFE}" dt="2018-05-23T18:43:23.036" v="8765" actId="20577"/>
          <ac:picMkLst>
            <pc:docMk/>
            <pc:sldMk cId="2066020471" sldId="614"/>
            <ac:picMk id="6" creationId="{9FC9C071-7ADE-4A1F-AEA2-A65283FEEA1B}"/>
          </ac:picMkLst>
        </pc:picChg>
        <pc:picChg chg="add mod">
          <ac:chgData name="Jaimy Reynders" userId="5be04b8489ed85c2" providerId="LiveId" clId="{D58EE108-CD76-402F-968B-F4E8D8B12BFE}" dt="2018-05-23T18:39:32.172" v="8603" actId="571"/>
          <ac:picMkLst>
            <pc:docMk/>
            <pc:sldMk cId="2066020471" sldId="614"/>
            <ac:picMk id="8" creationId="{21A2C53D-59A3-42D9-99CB-6D8BEFC641C6}"/>
          </ac:picMkLst>
        </pc:picChg>
        <pc:picChg chg="del">
          <ac:chgData name="Jaimy Reynders" userId="5be04b8489ed85c2" providerId="LiveId" clId="{D58EE108-CD76-402F-968B-F4E8D8B12BFE}" dt="2018-05-23T18:37:54.036" v="8416" actId="478"/>
          <ac:picMkLst>
            <pc:docMk/>
            <pc:sldMk cId="2066020471" sldId="614"/>
            <ac:picMk id="9" creationId="{847D1788-5533-4B83-81BA-F47422A7A8D7}"/>
          </ac:picMkLst>
        </pc:picChg>
      </pc:sldChg>
      <pc:sldChg chg="addSp delSp modSp add">
        <pc:chgData name="Jaimy Reynders" userId="5be04b8489ed85c2" providerId="LiveId" clId="{D58EE108-CD76-402F-968B-F4E8D8B12BFE}" dt="2018-05-23T18:46:33.736" v="8922" actId="20578"/>
        <pc:sldMkLst>
          <pc:docMk/>
          <pc:sldMk cId="3577351407" sldId="615"/>
        </pc:sldMkLst>
        <pc:spChg chg="mod">
          <ac:chgData name="Jaimy Reynders" userId="5be04b8489ed85c2" providerId="LiveId" clId="{D58EE108-CD76-402F-968B-F4E8D8B12BFE}" dt="2018-05-23T18:46:33.736" v="8922" actId="20578"/>
          <ac:spMkLst>
            <pc:docMk/>
            <pc:sldMk cId="3577351407" sldId="615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42:40.453" v="8757" actId="20577"/>
          <ac:spMkLst>
            <pc:docMk/>
            <pc:sldMk cId="3577351407" sldId="615"/>
            <ac:spMk id="3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41:25.007" v="8729" actId="207"/>
          <ac:spMkLst>
            <pc:docMk/>
            <pc:sldMk cId="3577351407" sldId="615"/>
            <ac:spMk id="7" creationId="{29039B4C-0EE4-472B-9610-C42695CCB8E3}"/>
          </ac:spMkLst>
        </pc:spChg>
        <pc:spChg chg="add mod">
          <ac:chgData name="Jaimy Reynders" userId="5be04b8489ed85c2" providerId="LiveId" clId="{D58EE108-CD76-402F-968B-F4E8D8B12BFE}" dt="2018-05-23T18:41:43.028" v="8736" actId="14100"/>
          <ac:spMkLst>
            <pc:docMk/>
            <pc:sldMk cId="3577351407" sldId="615"/>
            <ac:spMk id="9" creationId="{9140C661-58CF-4F9F-A68B-CFFE209ECF75}"/>
          </ac:spMkLst>
        </pc:spChg>
        <pc:spChg chg="del mod">
          <ac:chgData name="Jaimy Reynders" userId="5be04b8489ed85c2" providerId="LiveId" clId="{D58EE108-CD76-402F-968B-F4E8D8B12BFE}" dt="2018-05-23T18:41:34.924" v="8733" actId="478"/>
          <ac:spMkLst>
            <pc:docMk/>
            <pc:sldMk cId="3577351407" sldId="615"/>
            <ac:spMk id="11" creationId="{33FF253D-54DC-4EB1-AA9F-B131EACF1B74}"/>
          </ac:spMkLst>
        </pc:spChg>
        <pc:picChg chg="del">
          <ac:chgData name="Jaimy Reynders" userId="5be04b8489ed85c2" providerId="LiveId" clId="{D58EE108-CD76-402F-968B-F4E8D8B12BFE}" dt="2018-05-23T18:40:16.682" v="8654" actId="478"/>
          <ac:picMkLst>
            <pc:docMk/>
            <pc:sldMk cId="3577351407" sldId="615"/>
            <ac:picMk id="5" creationId="{30DBE12E-5A1D-44F3-A5A2-9E0073DC506A}"/>
          </ac:picMkLst>
        </pc:picChg>
        <pc:picChg chg="add mod ord">
          <ac:chgData name="Jaimy Reynders" userId="5be04b8489ed85c2" providerId="LiveId" clId="{D58EE108-CD76-402F-968B-F4E8D8B12BFE}" dt="2018-05-23T18:40:57.425" v="8720" actId="167"/>
          <ac:picMkLst>
            <pc:docMk/>
            <pc:sldMk cId="3577351407" sldId="615"/>
            <ac:picMk id="6" creationId="{79DCC192-99F4-4417-879F-7F4A33CAA10B}"/>
          </ac:picMkLst>
        </pc:picChg>
      </pc:sldChg>
      <pc:sldChg chg="addSp delSp modSp add">
        <pc:chgData name="Jaimy Reynders" userId="5be04b8489ed85c2" providerId="LiveId" clId="{D58EE108-CD76-402F-968B-F4E8D8B12BFE}" dt="2018-05-23T18:46:10.503" v="8911" actId="20578"/>
        <pc:sldMkLst>
          <pc:docMk/>
          <pc:sldMk cId="591500272" sldId="616"/>
        </pc:sldMkLst>
        <pc:spChg chg="mod">
          <ac:chgData name="Jaimy Reynders" userId="5be04b8489ed85c2" providerId="LiveId" clId="{D58EE108-CD76-402F-968B-F4E8D8B12BFE}" dt="2018-05-23T18:46:10.503" v="8911" actId="20578"/>
          <ac:spMkLst>
            <pc:docMk/>
            <pc:sldMk cId="591500272" sldId="616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45:59.144" v="8910" actId="12"/>
          <ac:spMkLst>
            <pc:docMk/>
            <pc:sldMk cId="591500272" sldId="616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8:43:34.739" v="8770" actId="478"/>
          <ac:spMkLst>
            <pc:docMk/>
            <pc:sldMk cId="591500272" sldId="616"/>
            <ac:spMk id="7" creationId="{29039B4C-0EE4-472B-9610-C42695CCB8E3}"/>
          </ac:spMkLst>
        </pc:spChg>
        <pc:spChg chg="del">
          <ac:chgData name="Jaimy Reynders" userId="5be04b8489ed85c2" providerId="LiveId" clId="{D58EE108-CD76-402F-968B-F4E8D8B12BFE}" dt="2018-05-23T18:43:31.898" v="8769" actId="478"/>
          <ac:spMkLst>
            <pc:docMk/>
            <pc:sldMk cId="591500272" sldId="616"/>
            <ac:spMk id="9" creationId="{9140C661-58CF-4F9F-A68B-CFFE209ECF75}"/>
          </ac:spMkLst>
        </pc:spChg>
        <pc:picChg chg="add mod">
          <ac:chgData name="Jaimy Reynders" userId="5be04b8489ed85c2" providerId="LiveId" clId="{D58EE108-CD76-402F-968B-F4E8D8B12BFE}" dt="2018-05-23T18:45:52.619" v="8908" actId="14100"/>
          <ac:picMkLst>
            <pc:docMk/>
            <pc:sldMk cId="591500272" sldId="616"/>
            <ac:picMk id="5" creationId="{9CCA3514-30B0-4C48-938D-E9970598F89A}"/>
          </ac:picMkLst>
        </pc:picChg>
        <pc:picChg chg="del">
          <ac:chgData name="Jaimy Reynders" userId="5be04b8489ed85c2" providerId="LiveId" clId="{D58EE108-CD76-402F-968B-F4E8D8B12BFE}" dt="2018-05-23T18:43:37.235" v="8772" actId="478"/>
          <ac:picMkLst>
            <pc:docMk/>
            <pc:sldMk cId="591500272" sldId="616"/>
            <ac:picMk id="6" creationId="{79DCC192-99F4-4417-879F-7F4A33CAA10B}"/>
          </ac:picMkLst>
        </pc:picChg>
      </pc:sldChg>
      <pc:sldChg chg="modSp add">
        <pc:chgData name="Jaimy Reynders" userId="5be04b8489ed85c2" providerId="LiveId" clId="{D58EE108-CD76-402F-968B-F4E8D8B12BFE}" dt="2018-05-23T18:45:33.219" v="8906" actId="20577"/>
        <pc:sldMkLst>
          <pc:docMk/>
          <pc:sldMk cId="2968104892" sldId="617"/>
        </pc:sldMkLst>
        <pc:spChg chg="mod">
          <ac:chgData name="Jaimy Reynders" userId="5be04b8489ed85c2" providerId="LiveId" clId="{D58EE108-CD76-402F-968B-F4E8D8B12BFE}" dt="2018-05-23T18:44:38.972" v="8808" actId="20577"/>
          <ac:spMkLst>
            <pc:docMk/>
            <pc:sldMk cId="2968104892" sldId="617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8:45:33.219" v="8906" actId="20577"/>
          <ac:spMkLst>
            <pc:docMk/>
            <pc:sldMk cId="2968104892" sldId="617"/>
            <ac:spMk id="3" creationId="{00000000-0000-0000-0000-000000000000}"/>
          </ac:spMkLst>
        </pc:spChg>
      </pc:sldChg>
      <pc:sldChg chg="addSp delSp modSp add">
        <pc:chgData name="Jaimy Reynders" userId="5be04b8489ed85c2" providerId="LiveId" clId="{D58EE108-CD76-402F-968B-F4E8D8B12BFE}" dt="2018-05-23T19:16:21.656" v="9818" actId="14100"/>
        <pc:sldMkLst>
          <pc:docMk/>
          <pc:sldMk cId="1626732685" sldId="618"/>
        </pc:sldMkLst>
        <pc:spChg chg="mod">
          <ac:chgData name="Jaimy Reynders" userId="5be04b8489ed85c2" providerId="LiveId" clId="{D58EE108-CD76-402F-968B-F4E8D8B12BFE}" dt="2018-05-23T18:48:20.331" v="8960" actId="20577"/>
          <ac:spMkLst>
            <pc:docMk/>
            <pc:sldMk cId="1626732685" sldId="618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9:16:15.745" v="9815" actId="688"/>
          <ac:spMkLst>
            <pc:docMk/>
            <pc:sldMk cId="1626732685" sldId="618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8:49:58.636" v="9054" actId="478"/>
          <ac:spMkLst>
            <pc:docMk/>
            <pc:sldMk cId="1626732685" sldId="618"/>
            <ac:spMk id="8" creationId="{BDC30190-12BC-43AE-934F-1D6B31243D4E}"/>
          </ac:spMkLst>
        </pc:spChg>
        <pc:spChg chg="mod">
          <ac:chgData name="Jaimy Reynders" userId="5be04b8489ed85c2" providerId="LiveId" clId="{D58EE108-CD76-402F-968B-F4E8D8B12BFE}" dt="2018-05-23T19:15:53.481" v="9805" actId="1076"/>
          <ac:spMkLst>
            <pc:docMk/>
            <pc:sldMk cId="1626732685" sldId="618"/>
            <ac:spMk id="9" creationId="{6E807DDD-3A87-41E8-9D3E-91A6FE867AB0}"/>
          </ac:spMkLst>
        </pc:spChg>
        <pc:spChg chg="mod ord">
          <ac:chgData name="Jaimy Reynders" userId="5be04b8489ed85c2" providerId="LiveId" clId="{D58EE108-CD76-402F-968B-F4E8D8B12BFE}" dt="2018-05-23T19:15:53.481" v="9805" actId="1076"/>
          <ac:spMkLst>
            <pc:docMk/>
            <pc:sldMk cId="1626732685" sldId="618"/>
            <ac:spMk id="10" creationId="{CA0A79DD-A276-42C1-9AD0-AB142BD59FA9}"/>
          </ac:spMkLst>
        </pc:spChg>
        <pc:spChg chg="mod ord">
          <ac:chgData name="Jaimy Reynders" userId="5be04b8489ed85c2" providerId="LiveId" clId="{D58EE108-CD76-402F-968B-F4E8D8B12BFE}" dt="2018-05-23T19:15:53.481" v="9805" actId="1076"/>
          <ac:spMkLst>
            <pc:docMk/>
            <pc:sldMk cId="1626732685" sldId="618"/>
            <ac:spMk id="11" creationId="{97F1502C-9A0A-4E75-8961-0DECB9FFD893}"/>
          </ac:spMkLst>
        </pc:spChg>
        <pc:spChg chg="add mod">
          <ac:chgData name="Jaimy Reynders" userId="5be04b8489ed85c2" providerId="LiveId" clId="{D58EE108-CD76-402F-968B-F4E8D8B12BFE}" dt="2018-05-23T19:16:09.561" v="9811" actId="14100"/>
          <ac:spMkLst>
            <pc:docMk/>
            <pc:sldMk cId="1626732685" sldId="618"/>
            <ac:spMk id="13" creationId="{B7105993-41DD-40FA-9950-B7262AE5CA51}"/>
          </ac:spMkLst>
        </pc:spChg>
        <pc:spChg chg="add mod">
          <ac:chgData name="Jaimy Reynders" userId="5be04b8489ed85c2" providerId="LiveId" clId="{D58EE108-CD76-402F-968B-F4E8D8B12BFE}" dt="2018-05-23T19:16:21.656" v="9818" actId="14100"/>
          <ac:spMkLst>
            <pc:docMk/>
            <pc:sldMk cId="1626732685" sldId="618"/>
            <ac:spMk id="14" creationId="{D1D8921A-867E-469A-898D-6E7F44321902}"/>
          </ac:spMkLst>
        </pc:spChg>
        <pc:picChg chg="del">
          <ac:chgData name="Jaimy Reynders" userId="5be04b8489ed85c2" providerId="LiveId" clId="{D58EE108-CD76-402F-968B-F4E8D8B12BFE}" dt="2018-05-23T18:48:23.610" v="8962" actId="478"/>
          <ac:picMkLst>
            <pc:docMk/>
            <pc:sldMk cId="1626732685" sldId="618"/>
            <ac:picMk id="5" creationId="{AE03A7BD-862B-4E90-B276-14B7373010B4}"/>
          </ac:picMkLst>
        </pc:picChg>
        <pc:picChg chg="add mod">
          <ac:chgData name="Jaimy Reynders" userId="5be04b8489ed85c2" providerId="LiveId" clId="{D58EE108-CD76-402F-968B-F4E8D8B12BFE}" dt="2018-05-23T19:15:53.481" v="9805" actId="1076"/>
          <ac:picMkLst>
            <pc:docMk/>
            <pc:sldMk cId="1626732685" sldId="618"/>
            <ac:picMk id="6" creationId="{E260C7BB-BE4D-4B59-B685-65E211E13F92}"/>
          </ac:picMkLst>
        </pc:picChg>
        <pc:picChg chg="del">
          <ac:chgData name="Jaimy Reynders" userId="5be04b8489ed85c2" providerId="LiveId" clId="{D58EE108-CD76-402F-968B-F4E8D8B12BFE}" dt="2018-05-23T18:48:22.892" v="8961" actId="478"/>
          <ac:picMkLst>
            <pc:docMk/>
            <pc:sldMk cId="1626732685" sldId="618"/>
            <ac:picMk id="7" creationId="{572DA066-8F59-4EF5-A405-159C6EB3C269}"/>
          </ac:picMkLst>
        </pc:picChg>
        <pc:picChg chg="add mod">
          <ac:chgData name="Jaimy Reynders" userId="5be04b8489ed85c2" providerId="LiveId" clId="{D58EE108-CD76-402F-968B-F4E8D8B12BFE}" dt="2018-05-23T18:48:42.503" v="8992" actId="1076"/>
          <ac:picMkLst>
            <pc:docMk/>
            <pc:sldMk cId="1626732685" sldId="618"/>
            <ac:picMk id="12" creationId="{71307AC1-1416-43C7-8505-468617BC02A9}"/>
          </ac:picMkLst>
        </pc:picChg>
      </pc:sldChg>
      <pc:sldChg chg="addSp modSp add">
        <pc:chgData name="Jaimy Reynders" userId="5be04b8489ed85c2" providerId="LiveId" clId="{D58EE108-CD76-402F-968B-F4E8D8B12BFE}" dt="2018-05-23T19:06:31.225" v="9258" actId="1076"/>
        <pc:sldMkLst>
          <pc:docMk/>
          <pc:sldMk cId="1640171618" sldId="619"/>
        </pc:sldMkLst>
        <pc:spChg chg="mod">
          <ac:chgData name="Jaimy Reynders" userId="5be04b8489ed85c2" providerId="LiveId" clId="{D58EE108-CD76-402F-968B-F4E8D8B12BFE}" dt="2018-05-23T19:00:17.248" v="9167" actId="20577"/>
          <ac:spMkLst>
            <pc:docMk/>
            <pc:sldMk cId="1640171618" sldId="619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9:06:31.225" v="9258" actId="1076"/>
          <ac:spMkLst>
            <pc:docMk/>
            <pc:sldMk cId="1640171618" sldId="619"/>
            <ac:spMk id="6" creationId="{80B3CA16-D3BE-4936-A511-2F8A41B6D7D7}"/>
          </ac:spMkLst>
        </pc:spChg>
        <pc:spChg chg="add mod">
          <ac:chgData name="Jaimy Reynders" userId="5be04b8489ed85c2" providerId="LiveId" clId="{D58EE108-CD76-402F-968B-F4E8D8B12BFE}" dt="2018-05-23T19:06:31.225" v="9258" actId="1076"/>
          <ac:spMkLst>
            <pc:docMk/>
            <pc:sldMk cId="1640171618" sldId="619"/>
            <ac:spMk id="7" creationId="{D62F7262-4AC1-4884-B6A1-47EFA985E3C2}"/>
          </ac:spMkLst>
        </pc:spChg>
        <pc:spChg chg="add mod">
          <ac:chgData name="Jaimy Reynders" userId="5be04b8489ed85c2" providerId="LiveId" clId="{D58EE108-CD76-402F-968B-F4E8D8B12BFE}" dt="2018-05-23T19:06:31.225" v="9258" actId="1076"/>
          <ac:spMkLst>
            <pc:docMk/>
            <pc:sldMk cId="1640171618" sldId="619"/>
            <ac:spMk id="8" creationId="{D38A2E81-3CAE-42BC-9DEE-1DC37BD9B1F7}"/>
          </ac:spMkLst>
        </pc:spChg>
        <pc:picChg chg="add mod">
          <ac:chgData name="Jaimy Reynders" userId="5be04b8489ed85c2" providerId="LiveId" clId="{D58EE108-CD76-402F-968B-F4E8D8B12BFE}" dt="2018-05-23T19:06:31.225" v="9258" actId="1076"/>
          <ac:picMkLst>
            <pc:docMk/>
            <pc:sldMk cId="1640171618" sldId="619"/>
            <ac:picMk id="5" creationId="{C49A8637-75B0-4802-9ADE-C99E6318AF29}"/>
          </ac:picMkLst>
        </pc:picChg>
      </pc:sldChg>
      <pc:sldChg chg="addSp delSp modSp add">
        <pc:chgData name="Jaimy Reynders" userId="5be04b8489ed85c2" providerId="LiveId" clId="{D58EE108-CD76-402F-968B-F4E8D8B12BFE}" dt="2018-05-23T19:07:34.275" v="9286" actId="20578"/>
        <pc:sldMkLst>
          <pc:docMk/>
          <pc:sldMk cId="14466501" sldId="620"/>
        </pc:sldMkLst>
        <pc:spChg chg="mod">
          <ac:chgData name="Jaimy Reynders" userId="5be04b8489ed85c2" providerId="LiveId" clId="{D58EE108-CD76-402F-968B-F4E8D8B12BFE}" dt="2018-05-23T19:07:07.955" v="9280" actId="20577"/>
          <ac:spMkLst>
            <pc:docMk/>
            <pc:sldMk cId="14466501" sldId="620"/>
            <ac:spMk id="3" creationId="{00000000-0000-0000-0000-000000000000}"/>
          </ac:spMkLst>
        </pc:spChg>
        <pc:spChg chg="add del mod">
          <ac:chgData name="Jaimy Reynders" userId="5be04b8489ed85c2" providerId="LiveId" clId="{D58EE108-CD76-402F-968B-F4E8D8B12BFE}" dt="2018-05-23T19:07:26.831" v="9284" actId="20578"/>
          <ac:spMkLst>
            <pc:docMk/>
            <pc:sldMk cId="14466501" sldId="620"/>
            <ac:spMk id="6" creationId="{1AF05D24-9D24-428D-B10D-D4BFC54494A9}"/>
          </ac:spMkLst>
        </pc:spChg>
        <pc:spChg chg="add">
          <ac:chgData name="Jaimy Reynders" userId="5be04b8489ed85c2" providerId="LiveId" clId="{D58EE108-CD76-402F-968B-F4E8D8B12BFE}" dt="2018-05-23T19:07:34.275" v="9286" actId="20578"/>
          <ac:spMkLst>
            <pc:docMk/>
            <pc:sldMk cId="14466501" sldId="620"/>
            <ac:spMk id="8" creationId="{4530C420-E22E-4E31-9689-48534B1BEE6F}"/>
          </ac:spMkLst>
        </pc:spChg>
        <pc:picChg chg="add del">
          <ac:chgData name="Jaimy Reynders" userId="5be04b8489ed85c2" providerId="LiveId" clId="{D58EE108-CD76-402F-968B-F4E8D8B12BFE}" dt="2018-05-23T19:07:26.831" v="9284" actId="20578"/>
          <ac:picMkLst>
            <pc:docMk/>
            <pc:sldMk cId="14466501" sldId="620"/>
            <ac:picMk id="5" creationId="{13F84BD7-4371-4FFC-9453-027A5BC24101}"/>
          </ac:picMkLst>
        </pc:picChg>
        <pc:picChg chg="add">
          <ac:chgData name="Jaimy Reynders" userId="5be04b8489ed85c2" providerId="LiveId" clId="{D58EE108-CD76-402F-968B-F4E8D8B12BFE}" dt="2018-05-23T19:07:34.275" v="9286" actId="20578"/>
          <ac:picMkLst>
            <pc:docMk/>
            <pc:sldMk cId="14466501" sldId="620"/>
            <ac:picMk id="7" creationId="{14CC7C20-2AB1-486E-A12A-C2F556537A31}"/>
          </ac:picMkLst>
        </pc:picChg>
      </pc:sldChg>
      <pc:sldChg chg="addSp delSp modSp add">
        <pc:chgData name="Jaimy Reynders" userId="5be04b8489ed85c2" providerId="LiveId" clId="{D58EE108-CD76-402F-968B-F4E8D8B12BFE}" dt="2018-05-23T19:02:10.915" v="9177" actId="20577"/>
        <pc:sldMkLst>
          <pc:docMk/>
          <pc:sldMk cId="215935237" sldId="621"/>
        </pc:sldMkLst>
        <pc:spChg chg="mod">
          <ac:chgData name="Jaimy Reynders" userId="5be04b8489ed85c2" providerId="LiveId" clId="{D58EE108-CD76-402F-968B-F4E8D8B12BFE}" dt="2018-05-23T19:02:10.915" v="9177" actId="20577"/>
          <ac:spMkLst>
            <pc:docMk/>
            <pc:sldMk cId="215935237" sldId="621"/>
            <ac:spMk id="3" creationId="{00000000-0000-0000-0000-000000000000}"/>
          </ac:spMkLst>
        </pc:spChg>
        <pc:picChg chg="add del mod">
          <ac:chgData name="Jaimy Reynders" userId="5be04b8489ed85c2" providerId="LiveId" clId="{D58EE108-CD76-402F-968B-F4E8D8B12BFE}" dt="2018-05-23T19:02:02.372" v="9173" actId="478"/>
          <ac:picMkLst>
            <pc:docMk/>
            <pc:sldMk cId="215935237" sldId="621"/>
            <ac:picMk id="5" creationId="{052B291E-5332-4ECC-8454-60BAB5D169C5}"/>
          </ac:picMkLst>
        </pc:picChg>
        <pc:picChg chg="add mod">
          <ac:chgData name="Jaimy Reynders" userId="5be04b8489ed85c2" providerId="LiveId" clId="{D58EE108-CD76-402F-968B-F4E8D8B12BFE}" dt="2018-05-23T19:02:04.982" v="9175" actId="1076"/>
          <ac:picMkLst>
            <pc:docMk/>
            <pc:sldMk cId="215935237" sldId="621"/>
            <ac:picMk id="6" creationId="{12E3DAC9-C9FE-41B4-A171-58B62FBC9C15}"/>
          </ac:picMkLst>
        </pc:picChg>
      </pc:sldChg>
      <pc:sldChg chg="addSp modSp add">
        <pc:chgData name="Jaimy Reynders" userId="5be04b8489ed85c2" providerId="LiveId" clId="{D58EE108-CD76-402F-968B-F4E8D8B12BFE}" dt="2018-05-23T19:07:46.196" v="9291" actId="20577"/>
        <pc:sldMkLst>
          <pc:docMk/>
          <pc:sldMk cId="2684221380" sldId="622"/>
        </pc:sldMkLst>
        <pc:spChg chg="mod">
          <ac:chgData name="Jaimy Reynders" userId="5be04b8489ed85c2" providerId="LiveId" clId="{D58EE108-CD76-402F-968B-F4E8D8B12BFE}" dt="2018-05-23T19:07:46.196" v="9291" actId="20577"/>
          <ac:spMkLst>
            <pc:docMk/>
            <pc:sldMk cId="2684221380" sldId="622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9:07:44.687" v="9290" actId="1076"/>
          <ac:spMkLst>
            <pc:docMk/>
            <pc:sldMk cId="2684221380" sldId="622"/>
            <ac:spMk id="6" creationId="{5082C70A-9078-4457-8154-B7D2411E114F}"/>
          </ac:spMkLst>
        </pc:spChg>
        <pc:picChg chg="add mod">
          <ac:chgData name="Jaimy Reynders" userId="5be04b8489ed85c2" providerId="LiveId" clId="{D58EE108-CD76-402F-968B-F4E8D8B12BFE}" dt="2018-05-23T19:07:42.544" v="9289" actId="1076"/>
          <ac:picMkLst>
            <pc:docMk/>
            <pc:sldMk cId="2684221380" sldId="622"/>
            <ac:picMk id="5" creationId="{303F31B4-422F-43E4-9554-DD8A6E6F3A18}"/>
          </ac:picMkLst>
        </pc:picChg>
      </pc:sldChg>
      <pc:sldChg chg="add">
        <pc:chgData name="Jaimy Reynders" userId="5be04b8489ed85c2" providerId="LiveId" clId="{D58EE108-CD76-402F-968B-F4E8D8B12BFE}" dt="2018-05-23T19:07:32.826" v="9285" actId="20578"/>
        <pc:sldMkLst>
          <pc:docMk/>
          <pc:sldMk cId="1503333203" sldId="623"/>
        </pc:sldMkLst>
      </pc:sldChg>
      <pc:sldChg chg="delSp modSp add">
        <pc:chgData name="Jaimy Reynders" userId="5be04b8489ed85c2" providerId="LiveId" clId="{D58EE108-CD76-402F-968B-F4E8D8B12BFE}" dt="2018-05-23T19:08:29.013" v="9337" actId="20577"/>
        <pc:sldMkLst>
          <pc:docMk/>
          <pc:sldMk cId="3304607209" sldId="624"/>
        </pc:sldMkLst>
        <pc:spChg chg="mod">
          <ac:chgData name="Jaimy Reynders" userId="5be04b8489ed85c2" providerId="LiveId" clId="{D58EE108-CD76-402F-968B-F4E8D8B12BFE}" dt="2018-05-23T19:08:29.013" v="9337" actId="20577"/>
          <ac:spMkLst>
            <pc:docMk/>
            <pc:sldMk cId="3304607209" sldId="624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9:08:17.405" v="9315" actId="478"/>
          <ac:spMkLst>
            <pc:docMk/>
            <pc:sldMk cId="3304607209" sldId="624"/>
            <ac:spMk id="6" creationId="{5082C70A-9078-4457-8154-B7D2411E114F}"/>
          </ac:spMkLst>
        </pc:spChg>
        <pc:picChg chg="del">
          <ac:chgData name="Jaimy Reynders" userId="5be04b8489ed85c2" providerId="LiveId" clId="{D58EE108-CD76-402F-968B-F4E8D8B12BFE}" dt="2018-05-23T19:08:15.980" v="9314" actId="478"/>
          <ac:picMkLst>
            <pc:docMk/>
            <pc:sldMk cId="3304607209" sldId="624"/>
            <ac:picMk id="5" creationId="{303F31B4-422F-43E4-9554-DD8A6E6F3A18}"/>
          </ac:picMkLst>
        </pc:picChg>
      </pc:sldChg>
      <pc:sldChg chg="addSp modSp add">
        <pc:chgData name="Jaimy Reynders" userId="5be04b8489ed85c2" providerId="LiveId" clId="{D58EE108-CD76-402F-968B-F4E8D8B12BFE}" dt="2018-05-23T19:11:14.837" v="9498" actId="20577"/>
        <pc:sldMkLst>
          <pc:docMk/>
          <pc:sldMk cId="756537607" sldId="626"/>
        </pc:sldMkLst>
        <pc:spChg chg="mod">
          <ac:chgData name="Jaimy Reynders" userId="5be04b8489ed85c2" providerId="LiveId" clId="{D58EE108-CD76-402F-968B-F4E8D8B12BFE}" dt="2018-05-23T19:11:14.837" v="9498" actId="20577"/>
          <ac:spMkLst>
            <pc:docMk/>
            <pc:sldMk cId="756537607" sldId="626"/>
            <ac:spMk id="3" creationId="{00000000-0000-0000-0000-000000000000}"/>
          </ac:spMkLst>
        </pc:spChg>
        <pc:picChg chg="add mod">
          <ac:chgData name="Jaimy Reynders" userId="5be04b8489ed85c2" providerId="LiveId" clId="{D58EE108-CD76-402F-968B-F4E8D8B12BFE}" dt="2018-05-23T19:09:27.698" v="9403" actId="1076"/>
          <ac:picMkLst>
            <pc:docMk/>
            <pc:sldMk cId="756537607" sldId="626"/>
            <ac:picMk id="5" creationId="{F80D9A36-00AD-46EF-91E8-0015C0C1D26D}"/>
          </ac:picMkLst>
        </pc:picChg>
      </pc:sldChg>
      <pc:sldChg chg="addSp delSp modSp add">
        <pc:chgData name="Jaimy Reynders" userId="5be04b8489ed85c2" providerId="LiveId" clId="{D58EE108-CD76-402F-968B-F4E8D8B12BFE}" dt="2018-05-23T19:10:37.035" v="9446" actId="20578"/>
        <pc:sldMkLst>
          <pc:docMk/>
          <pc:sldMk cId="2485484672" sldId="627"/>
        </pc:sldMkLst>
        <pc:spChg chg="mod">
          <ac:chgData name="Jaimy Reynders" userId="5be04b8489ed85c2" providerId="LiveId" clId="{D58EE108-CD76-402F-968B-F4E8D8B12BFE}" dt="2018-05-23T19:10:04.908" v="9439" actId="20577"/>
          <ac:spMkLst>
            <pc:docMk/>
            <pc:sldMk cId="2485484672" sldId="627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9:10:16.593" v="9442" actId="14100"/>
          <ac:spMkLst>
            <pc:docMk/>
            <pc:sldMk cId="2485484672" sldId="627"/>
            <ac:spMk id="6" creationId="{7E9990D9-3313-482C-A4EA-1CCB93D2FF8C}"/>
          </ac:spMkLst>
        </pc:spChg>
        <pc:spChg chg="add mod">
          <ac:chgData name="Jaimy Reynders" userId="5be04b8489ed85c2" providerId="LiveId" clId="{D58EE108-CD76-402F-968B-F4E8D8B12BFE}" dt="2018-05-23T19:10:22.910" v="9444" actId="14100"/>
          <ac:spMkLst>
            <pc:docMk/>
            <pc:sldMk cId="2485484672" sldId="627"/>
            <ac:spMk id="7" creationId="{2F22E801-494C-4FB4-969B-A67B06556E2B}"/>
          </ac:spMkLst>
        </pc:spChg>
        <pc:spChg chg="add del">
          <ac:chgData name="Jaimy Reynders" userId="5be04b8489ed85c2" providerId="LiveId" clId="{D58EE108-CD76-402F-968B-F4E8D8B12BFE}" dt="2018-05-23T19:10:37.035" v="9446" actId="20578"/>
          <ac:spMkLst>
            <pc:docMk/>
            <pc:sldMk cId="2485484672" sldId="627"/>
            <ac:spMk id="8" creationId="{7F13EA1E-442C-43CD-AA37-91EFBD02C882}"/>
          </ac:spMkLst>
        </pc:spChg>
        <pc:picChg chg="add mod">
          <ac:chgData name="Jaimy Reynders" userId="5be04b8489ed85c2" providerId="LiveId" clId="{D58EE108-CD76-402F-968B-F4E8D8B12BFE}" dt="2018-05-23T19:09:56.569" v="9407" actId="14100"/>
          <ac:picMkLst>
            <pc:docMk/>
            <pc:sldMk cId="2485484672" sldId="627"/>
            <ac:picMk id="5" creationId="{6E6DB68F-67F8-4517-9445-5F0F85F11717}"/>
          </ac:picMkLst>
        </pc:picChg>
      </pc:sldChg>
      <pc:sldChg chg="delSp modSp add">
        <pc:chgData name="Jaimy Reynders" userId="5be04b8489ed85c2" providerId="LiveId" clId="{D58EE108-CD76-402F-968B-F4E8D8B12BFE}" dt="2018-05-23T19:11:38.452" v="9546" actId="478"/>
        <pc:sldMkLst>
          <pc:docMk/>
          <pc:sldMk cId="129869470" sldId="628"/>
        </pc:sldMkLst>
        <pc:spChg chg="mod">
          <ac:chgData name="Jaimy Reynders" userId="5be04b8489ed85c2" providerId="LiveId" clId="{D58EE108-CD76-402F-968B-F4E8D8B12BFE}" dt="2018-05-23T19:11:32.043" v="9544" actId="20577"/>
          <ac:spMkLst>
            <pc:docMk/>
            <pc:sldMk cId="129869470" sldId="628"/>
            <ac:spMk id="3" creationId="{00000000-0000-0000-0000-000000000000}"/>
          </ac:spMkLst>
        </pc:spChg>
        <pc:picChg chg="del">
          <ac:chgData name="Jaimy Reynders" userId="5be04b8489ed85c2" providerId="LiveId" clId="{D58EE108-CD76-402F-968B-F4E8D8B12BFE}" dt="2018-05-23T19:11:38.452" v="9546" actId="478"/>
          <ac:picMkLst>
            <pc:docMk/>
            <pc:sldMk cId="129869470" sldId="628"/>
            <ac:picMk id="5" creationId="{F80D9A36-00AD-46EF-91E8-0015C0C1D26D}"/>
          </ac:picMkLst>
        </pc:picChg>
      </pc:sldChg>
      <pc:sldChg chg="addSp modSp add">
        <pc:chgData name="Jaimy Reynders" userId="5be04b8489ed85c2" providerId="LiveId" clId="{D58EE108-CD76-402F-968B-F4E8D8B12BFE}" dt="2018-05-23T19:17:12.996" v="9819" actId="20577"/>
        <pc:sldMkLst>
          <pc:docMk/>
          <pc:sldMk cId="2259022300" sldId="629"/>
        </pc:sldMkLst>
        <pc:spChg chg="mod">
          <ac:chgData name="Jaimy Reynders" userId="5be04b8489ed85c2" providerId="LiveId" clId="{D58EE108-CD76-402F-968B-F4E8D8B12BFE}" dt="2018-05-23T19:17:12.996" v="9819" actId="20577"/>
          <ac:spMkLst>
            <pc:docMk/>
            <pc:sldMk cId="2259022300" sldId="629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9:11:52.356" v="9549" actId="14100"/>
          <ac:spMkLst>
            <pc:docMk/>
            <pc:sldMk cId="2259022300" sldId="629"/>
            <ac:spMk id="6" creationId="{EF166F73-DBE0-4AC2-B03E-5A8C5DC3B626}"/>
          </ac:spMkLst>
        </pc:spChg>
      </pc:sldChg>
      <pc:sldChg chg="addSp delSp modSp add">
        <pc:chgData name="Jaimy Reynders" userId="5be04b8489ed85c2" providerId="LiveId" clId="{D58EE108-CD76-402F-968B-F4E8D8B12BFE}" dt="2018-05-23T19:14:39.190" v="9755" actId="20578"/>
        <pc:sldMkLst>
          <pc:docMk/>
          <pc:sldMk cId="2166003505" sldId="630"/>
        </pc:sldMkLst>
        <pc:spChg chg="mod">
          <ac:chgData name="Jaimy Reynders" userId="5be04b8489ed85c2" providerId="LiveId" clId="{D58EE108-CD76-402F-968B-F4E8D8B12BFE}" dt="2018-05-23T19:13:16.285" v="9736" actId="20577"/>
          <ac:spMkLst>
            <pc:docMk/>
            <pc:sldMk cId="2166003505" sldId="630"/>
            <ac:spMk id="2" creationId="{00000000-0000-0000-0000-000000000000}"/>
          </ac:spMkLst>
        </pc:spChg>
        <pc:spChg chg="mod">
          <ac:chgData name="Jaimy Reynders" userId="5be04b8489ed85c2" providerId="LiveId" clId="{D58EE108-CD76-402F-968B-F4E8D8B12BFE}" dt="2018-05-23T19:14:16.732" v="9752" actId="20577"/>
          <ac:spMkLst>
            <pc:docMk/>
            <pc:sldMk cId="2166003505" sldId="630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9:13:21.669" v="9739" actId="478"/>
          <ac:spMkLst>
            <pc:docMk/>
            <pc:sldMk cId="2166003505" sldId="630"/>
            <ac:spMk id="8" creationId="{BDC30190-12BC-43AE-934F-1D6B31243D4E}"/>
          </ac:spMkLst>
        </pc:spChg>
        <pc:spChg chg="del">
          <ac:chgData name="Jaimy Reynders" userId="5be04b8489ed85c2" providerId="LiveId" clId="{D58EE108-CD76-402F-968B-F4E8D8B12BFE}" dt="2018-05-23T19:13:21.669" v="9739" actId="478"/>
          <ac:spMkLst>
            <pc:docMk/>
            <pc:sldMk cId="2166003505" sldId="630"/>
            <ac:spMk id="9" creationId="{6E807DDD-3A87-41E8-9D3E-91A6FE867AB0}"/>
          </ac:spMkLst>
        </pc:spChg>
        <pc:spChg chg="del">
          <ac:chgData name="Jaimy Reynders" userId="5be04b8489ed85c2" providerId="LiveId" clId="{D58EE108-CD76-402F-968B-F4E8D8B12BFE}" dt="2018-05-23T19:13:21.669" v="9739" actId="478"/>
          <ac:spMkLst>
            <pc:docMk/>
            <pc:sldMk cId="2166003505" sldId="630"/>
            <ac:spMk id="10" creationId="{CA0A79DD-A276-42C1-9AD0-AB142BD59FA9}"/>
          </ac:spMkLst>
        </pc:spChg>
        <pc:spChg chg="del">
          <ac:chgData name="Jaimy Reynders" userId="5be04b8489ed85c2" providerId="LiveId" clId="{D58EE108-CD76-402F-968B-F4E8D8B12BFE}" dt="2018-05-23T19:13:21.669" v="9739" actId="478"/>
          <ac:spMkLst>
            <pc:docMk/>
            <pc:sldMk cId="2166003505" sldId="630"/>
            <ac:spMk id="11" creationId="{97F1502C-9A0A-4E75-8961-0DECB9FFD893}"/>
          </ac:spMkLst>
        </pc:spChg>
        <pc:spChg chg="add del mod">
          <ac:chgData name="Jaimy Reynders" userId="5be04b8489ed85c2" providerId="LiveId" clId="{D58EE108-CD76-402F-968B-F4E8D8B12BFE}" dt="2018-05-23T19:14:39.190" v="9755" actId="20578"/>
          <ac:spMkLst>
            <pc:docMk/>
            <pc:sldMk cId="2166003505" sldId="630"/>
            <ac:spMk id="13" creationId="{8F018B4A-0FA7-41C0-B605-D347B6156B88}"/>
          </ac:spMkLst>
        </pc:spChg>
        <pc:spChg chg="add mod">
          <ac:chgData name="Jaimy Reynders" userId="5be04b8489ed85c2" providerId="LiveId" clId="{D58EE108-CD76-402F-968B-F4E8D8B12BFE}" dt="2018-05-23T19:14:36.706" v="9754" actId="1076"/>
          <ac:spMkLst>
            <pc:docMk/>
            <pc:sldMk cId="2166003505" sldId="630"/>
            <ac:spMk id="15" creationId="{C737D3A2-96CE-46B1-8F08-793DE0D07F88}"/>
          </ac:spMkLst>
        </pc:spChg>
        <pc:spChg chg="add mod">
          <ac:chgData name="Jaimy Reynders" userId="5be04b8489ed85c2" providerId="LiveId" clId="{D58EE108-CD76-402F-968B-F4E8D8B12BFE}" dt="2018-05-23T19:14:36.706" v="9754" actId="1076"/>
          <ac:spMkLst>
            <pc:docMk/>
            <pc:sldMk cId="2166003505" sldId="630"/>
            <ac:spMk id="16" creationId="{F58D3946-9DE5-4C65-B969-B31C28C93565}"/>
          </ac:spMkLst>
        </pc:spChg>
        <pc:picChg chg="del">
          <ac:chgData name="Jaimy Reynders" userId="5be04b8489ed85c2" providerId="LiveId" clId="{D58EE108-CD76-402F-968B-F4E8D8B12BFE}" dt="2018-05-23T19:13:19.539" v="9738" actId="478"/>
          <ac:picMkLst>
            <pc:docMk/>
            <pc:sldMk cId="2166003505" sldId="630"/>
            <ac:picMk id="5" creationId="{AE03A7BD-862B-4E90-B276-14B7373010B4}"/>
          </ac:picMkLst>
        </pc:picChg>
        <pc:picChg chg="del">
          <ac:chgData name="Jaimy Reynders" userId="5be04b8489ed85c2" providerId="LiveId" clId="{D58EE108-CD76-402F-968B-F4E8D8B12BFE}" dt="2018-05-23T19:13:18.444" v="9737" actId="478"/>
          <ac:picMkLst>
            <pc:docMk/>
            <pc:sldMk cId="2166003505" sldId="630"/>
            <ac:picMk id="7" creationId="{572DA066-8F59-4EF5-A405-159C6EB3C269}"/>
          </ac:picMkLst>
        </pc:picChg>
        <pc:picChg chg="add del mod">
          <ac:chgData name="Jaimy Reynders" userId="5be04b8489ed85c2" providerId="LiveId" clId="{D58EE108-CD76-402F-968B-F4E8D8B12BFE}" dt="2018-05-23T19:14:39.190" v="9755" actId="20578"/>
          <ac:picMkLst>
            <pc:docMk/>
            <pc:sldMk cId="2166003505" sldId="630"/>
            <ac:picMk id="12" creationId="{180A1C82-3E6A-4CD8-BD8A-CB060175FF13}"/>
          </ac:picMkLst>
        </pc:picChg>
        <pc:picChg chg="add mod">
          <ac:chgData name="Jaimy Reynders" userId="5be04b8489ed85c2" providerId="LiveId" clId="{D58EE108-CD76-402F-968B-F4E8D8B12BFE}" dt="2018-05-23T19:14:36.706" v="9754" actId="1076"/>
          <ac:picMkLst>
            <pc:docMk/>
            <pc:sldMk cId="2166003505" sldId="630"/>
            <ac:picMk id="14" creationId="{B4FE8BC2-5D33-492E-AA21-F4710BA2AB8C}"/>
          </ac:picMkLst>
        </pc:picChg>
      </pc:sldChg>
      <pc:sldChg chg="addSp modSp add">
        <pc:chgData name="Jaimy Reynders" userId="5be04b8489ed85c2" providerId="LiveId" clId="{D58EE108-CD76-402F-968B-F4E8D8B12BFE}" dt="2018-05-23T19:15:23.282" v="9804" actId="1076"/>
        <pc:sldMkLst>
          <pc:docMk/>
          <pc:sldMk cId="3178119891" sldId="631"/>
        </pc:sldMkLst>
        <pc:spChg chg="mod">
          <ac:chgData name="Jaimy Reynders" userId="5be04b8489ed85c2" providerId="LiveId" clId="{D58EE108-CD76-402F-968B-F4E8D8B12BFE}" dt="2018-05-23T19:15:13.125" v="9801" actId="20577"/>
          <ac:spMkLst>
            <pc:docMk/>
            <pc:sldMk cId="3178119891" sldId="631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9:15:23.282" v="9804" actId="1076"/>
          <ac:spMkLst>
            <pc:docMk/>
            <pc:sldMk cId="3178119891" sldId="631"/>
            <ac:spMk id="9" creationId="{66822C85-9B88-4936-B25D-ACC58A4E0270}"/>
          </ac:spMkLst>
        </pc:spChg>
        <pc:picChg chg="add mod">
          <ac:chgData name="Jaimy Reynders" userId="5be04b8489ed85c2" providerId="LiveId" clId="{D58EE108-CD76-402F-968B-F4E8D8B12BFE}" dt="2018-05-23T19:15:19.556" v="9803" actId="1076"/>
          <ac:picMkLst>
            <pc:docMk/>
            <pc:sldMk cId="3178119891" sldId="631"/>
            <ac:picMk id="8" creationId="{65DD7607-A396-4A89-9AB0-56F1C18D3D20}"/>
          </ac:picMkLst>
        </pc:picChg>
      </pc:sldChg>
      <pc:sldChg chg="delSp modSp add">
        <pc:chgData name="Jaimy Reynders" userId="5be04b8489ed85c2" providerId="LiveId" clId="{D58EE108-CD76-402F-968B-F4E8D8B12BFE}" dt="2018-05-23T19:30:13.341" v="10434" actId="20577"/>
        <pc:sldMkLst>
          <pc:docMk/>
          <pc:sldMk cId="666220490" sldId="632"/>
        </pc:sldMkLst>
        <pc:spChg chg="mod">
          <ac:chgData name="Jaimy Reynders" userId="5be04b8489ed85c2" providerId="LiveId" clId="{D58EE108-CD76-402F-968B-F4E8D8B12BFE}" dt="2018-05-23T19:30:13.341" v="10434" actId="20577"/>
          <ac:spMkLst>
            <pc:docMk/>
            <pc:sldMk cId="666220490" sldId="632"/>
            <ac:spMk id="3" creationId="{00000000-0000-0000-0000-000000000000}"/>
          </ac:spMkLst>
        </pc:spChg>
        <pc:spChg chg="del">
          <ac:chgData name="Jaimy Reynders" userId="5be04b8489ed85c2" providerId="LiveId" clId="{D58EE108-CD76-402F-968B-F4E8D8B12BFE}" dt="2018-05-23T19:18:14.796" v="9851" actId="478"/>
          <ac:spMkLst>
            <pc:docMk/>
            <pc:sldMk cId="666220490" sldId="632"/>
            <ac:spMk id="6" creationId="{EF166F73-DBE0-4AC2-B03E-5A8C5DC3B626}"/>
          </ac:spMkLst>
        </pc:spChg>
        <pc:picChg chg="del">
          <ac:chgData name="Jaimy Reynders" userId="5be04b8489ed85c2" providerId="LiveId" clId="{D58EE108-CD76-402F-968B-F4E8D8B12BFE}" dt="2018-05-23T19:18:14.796" v="9851" actId="478"/>
          <ac:picMkLst>
            <pc:docMk/>
            <pc:sldMk cId="666220490" sldId="632"/>
            <ac:picMk id="5" creationId="{F80D9A36-00AD-46EF-91E8-0015C0C1D26D}"/>
          </ac:picMkLst>
        </pc:picChg>
      </pc:sldChg>
      <pc:sldChg chg="modSp add">
        <pc:chgData name="Jaimy Reynders" userId="5be04b8489ed85c2" providerId="LiveId" clId="{D58EE108-CD76-402F-968B-F4E8D8B12BFE}" dt="2018-05-23T19:30:19.321" v="10437" actId="20578"/>
        <pc:sldMkLst>
          <pc:docMk/>
          <pc:sldMk cId="4150824046" sldId="633"/>
        </pc:sldMkLst>
        <pc:spChg chg="mod">
          <ac:chgData name="Jaimy Reynders" userId="5be04b8489ed85c2" providerId="LiveId" clId="{D58EE108-CD76-402F-968B-F4E8D8B12BFE}" dt="2018-05-23T19:30:19.321" v="10437" actId="20578"/>
          <ac:spMkLst>
            <pc:docMk/>
            <pc:sldMk cId="4150824046" sldId="633"/>
            <ac:spMk id="3" creationId="{00000000-0000-0000-0000-000000000000}"/>
          </ac:spMkLst>
        </pc:spChg>
      </pc:sldChg>
      <pc:sldChg chg="modSp add">
        <pc:chgData name="Jaimy Reynders" userId="5be04b8489ed85c2" providerId="LiveId" clId="{D58EE108-CD76-402F-968B-F4E8D8B12BFE}" dt="2018-05-23T19:19:37.104" v="9928" actId="20577"/>
        <pc:sldMkLst>
          <pc:docMk/>
          <pc:sldMk cId="3624539859" sldId="634"/>
        </pc:sldMkLst>
        <pc:spChg chg="mod">
          <ac:chgData name="Jaimy Reynders" userId="5be04b8489ed85c2" providerId="LiveId" clId="{D58EE108-CD76-402F-968B-F4E8D8B12BFE}" dt="2018-05-23T19:19:37.104" v="9928" actId="20577"/>
          <ac:spMkLst>
            <pc:docMk/>
            <pc:sldMk cId="3624539859" sldId="634"/>
            <ac:spMk id="3" creationId="{00000000-0000-0000-0000-000000000000}"/>
          </ac:spMkLst>
        </pc:spChg>
      </pc:sldChg>
      <pc:sldChg chg="addSp delSp modSp add">
        <pc:chgData name="Jaimy Reynders" userId="5be04b8489ed85c2" providerId="LiveId" clId="{D58EE108-CD76-402F-968B-F4E8D8B12BFE}" dt="2018-05-23T19:25:02.478" v="10152" actId="6549"/>
        <pc:sldMkLst>
          <pc:docMk/>
          <pc:sldMk cId="357858430" sldId="635"/>
        </pc:sldMkLst>
        <pc:spChg chg="mod">
          <ac:chgData name="Jaimy Reynders" userId="5be04b8489ed85c2" providerId="LiveId" clId="{D58EE108-CD76-402F-968B-F4E8D8B12BFE}" dt="2018-05-23T19:24:42.678" v="10146" actId="20577"/>
          <ac:spMkLst>
            <pc:docMk/>
            <pc:sldMk cId="357858430" sldId="635"/>
            <ac:spMk id="3" creationId="{00000000-0000-0000-0000-000000000000}"/>
          </ac:spMkLst>
        </pc:spChg>
        <pc:spChg chg="add mod">
          <ac:chgData name="Jaimy Reynders" userId="5be04b8489ed85c2" providerId="LiveId" clId="{D58EE108-CD76-402F-968B-F4E8D8B12BFE}" dt="2018-05-23T19:25:02.478" v="10152" actId="6549"/>
          <ac:spMkLst>
            <pc:docMk/>
            <pc:sldMk cId="357858430" sldId="635"/>
            <ac:spMk id="7" creationId="{617607EE-5C1E-42B2-8A19-3F8F7F4EAB77}"/>
          </ac:spMkLst>
        </pc:spChg>
        <pc:picChg chg="del">
          <ac:chgData name="Jaimy Reynders" userId="5be04b8489ed85c2" providerId="LiveId" clId="{D58EE108-CD76-402F-968B-F4E8D8B12BFE}" dt="2018-05-23T19:22:58.997" v="10046" actId="478"/>
          <ac:picMkLst>
            <pc:docMk/>
            <pc:sldMk cId="357858430" sldId="635"/>
            <ac:picMk id="5" creationId="{9CCA3514-30B0-4C48-938D-E9970598F89A}"/>
          </ac:picMkLst>
        </pc:picChg>
        <pc:picChg chg="add mod">
          <ac:chgData name="Jaimy Reynders" userId="5be04b8489ed85c2" providerId="LiveId" clId="{D58EE108-CD76-402F-968B-F4E8D8B12BFE}" dt="2018-05-23T19:24:48.177" v="10148" actId="1076"/>
          <ac:picMkLst>
            <pc:docMk/>
            <pc:sldMk cId="357858430" sldId="635"/>
            <ac:picMk id="6" creationId="{A3E4772A-5B5E-4633-9F12-0077D917A554}"/>
          </ac:picMkLst>
        </pc:picChg>
      </pc:sldChg>
      <pc:sldChg chg="modSp add ord">
        <pc:chgData name="Jaimy Reynders" userId="5be04b8489ed85c2" providerId="LiveId" clId="{D58EE108-CD76-402F-968B-F4E8D8B12BFE}" dt="2018-05-23T19:27:27.927" v="10315" actId="20577"/>
        <pc:sldMkLst>
          <pc:docMk/>
          <pc:sldMk cId="2114786911" sldId="636"/>
        </pc:sldMkLst>
        <pc:spChg chg="mod">
          <ac:chgData name="Jaimy Reynders" userId="5be04b8489ed85c2" providerId="LiveId" clId="{D58EE108-CD76-402F-968B-F4E8D8B12BFE}" dt="2018-05-23T19:27:27.927" v="10315" actId="20577"/>
          <ac:spMkLst>
            <pc:docMk/>
            <pc:sldMk cId="2114786911" sldId="636"/>
            <ac:spMk id="3" creationId="{00000000-0000-0000-0000-000000000000}"/>
          </ac:spMkLst>
        </pc:spChg>
        <pc:picChg chg="mod">
          <ac:chgData name="Jaimy Reynders" userId="5be04b8489ed85c2" providerId="LiveId" clId="{D58EE108-CD76-402F-968B-F4E8D8B12BFE}" dt="2018-05-23T19:27:04.199" v="10247" actId="14100"/>
          <ac:picMkLst>
            <pc:docMk/>
            <pc:sldMk cId="2114786911" sldId="636"/>
            <ac:picMk id="5" creationId="{F80D9A36-00AD-46EF-91E8-0015C0C1D26D}"/>
          </ac:picMkLst>
        </pc:picChg>
      </pc:sldChg>
      <pc:sldChg chg="delSp modSp add">
        <pc:chgData name="Jaimy Reynders" userId="5be04b8489ed85c2" providerId="LiveId" clId="{D58EE108-CD76-402F-968B-F4E8D8B12BFE}" dt="2018-05-23T19:26:37.237" v="10187" actId="6549"/>
        <pc:sldMkLst>
          <pc:docMk/>
          <pc:sldMk cId="4162063327" sldId="637"/>
        </pc:sldMkLst>
        <pc:spChg chg="mod">
          <ac:chgData name="Jaimy Reynders" userId="5be04b8489ed85c2" providerId="LiveId" clId="{D58EE108-CD76-402F-968B-F4E8D8B12BFE}" dt="2018-05-23T19:26:37.237" v="10187" actId="6549"/>
          <ac:spMkLst>
            <pc:docMk/>
            <pc:sldMk cId="4162063327" sldId="637"/>
            <ac:spMk id="3" creationId="{00000000-0000-0000-0000-000000000000}"/>
          </ac:spMkLst>
        </pc:spChg>
        <pc:picChg chg="del">
          <ac:chgData name="Jaimy Reynders" userId="5be04b8489ed85c2" providerId="LiveId" clId="{D58EE108-CD76-402F-968B-F4E8D8B12BFE}" dt="2018-05-23T19:26:21.853" v="10184" actId="478"/>
          <ac:picMkLst>
            <pc:docMk/>
            <pc:sldMk cId="4162063327" sldId="637"/>
            <ac:picMk id="5" creationId="{F80D9A36-00AD-46EF-91E8-0015C0C1D26D}"/>
          </ac:picMkLst>
        </pc:picChg>
      </pc:sldChg>
    </pc:docChg>
  </pc:docChgLst>
  <pc:docChgLst>
    <pc:chgData name="Jaimy Reynders" userId="5be04b8489ed85c2" providerId="LiveId" clId="{3930A234-601B-425B-9444-85AC3A319BF5}"/>
    <pc:docChg chg="modSld">
      <pc:chgData name="Jaimy Reynders" userId="5be04b8489ed85c2" providerId="LiveId" clId="{3930A234-601B-425B-9444-85AC3A319BF5}" dt="2023-04-19T19:40:08.299" v="43"/>
      <pc:docMkLst>
        <pc:docMk/>
      </pc:docMkLst>
      <pc:sldChg chg="modSp mod">
        <pc:chgData name="Jaimy Reynders" userId="5be04b8489ed85c2" providerId="LiveId" clId="{3930A234-601B-425B-9444-85AC3A319BF5}" dt="2023-04-19T19:40:08.299" v="43"/>
        <pc:sldMkLst>
          <pc:docMk/>
          <pc:sldMk cId="653457648" sldId="662"/>
        </pc:sldMkLst>
        <pc:spChg chg="mod">
          <ac:chgData name="Jaimy Reynders" userId="5be04b8489ed85c2" providerId="LiveId" clId="{3930A234-601B-425B-9444-85AC3A319BF5}" dt="2023-04-19T19:40:08.299" v="43"/>
          <ac:spMkLst>
            <pc:docMk/>
            <pc:sldMk cId="653457648" sldId="662"/>
            <ac:spMk id="29699" creationId="{00000000-0000-0000-0000-000000000000}"/>
          </ac:spMkLst>
        </pc:spChg>
      </pc:sldChg>
      <pc:sldChg chg="modSp mod">
        <pc:chgData name="Jaimy Reynders" userId="5be04b8489ed85c2" providerId="LiveId" clId="{3930A234-601B-425B-9444-85AC3A319BF5}" dt="2023-04-19T19:39:48.798" v="42" actId="20577"/>
        <pc:sldMkLst>
          <pc:docMk/>
          <pc:sldMk cId="2734044032" sldId="664"/>
        </pc:sldMkLst>
        <pc:spChg chg="mod">
          <ac:chgData name="Jaimy Reynders" userId="5be04b8489ed85c2" providerId="LiveId" clId="{3930A234-601B-425B-9444-85AC3A319BF5}" dt="2023-04-19T19:39:48.798" v="42" actId="20577"/>
          <ac:spMkLst>
            <pc:docMk/>
            <pc:sldMk cId="2734044032" sldId="664"/>
            <ac:spMk id="29699" creationId="{00000000-0000-0000-0000-000000000000}"/>
          </ac:spMkLst>
        </pc:spChg>
      </pc:sldChg>
    </pc:docChg>
  </pc:docChgLst>
  <pc:docChgLst>
    <pc:chgData name="Jaimy Reynders" userId="5be04b8489ed85c2" providerId="LiveId" clId="{E085B149-295B-416E-8102-45B5304AD7E5}"/>
    <pc:docChg chg="undo custSel addSld delSld modSld sldOrd modMainMaster">
      <pc:chgData name="Jaimy Reynders" userId="5be04b8489ed85c2" providerId="LiveId" clId="{E085B149-295B-416E-8102-45B5304AD7E5}" dt="2023-01-23T19:38:23.165" v="2018" actId="207"/>
      <pc:docMkLst>
        <pc:docMk/>
      </pc:docMkLst>
      <pc:sldChg chg="modSp mod">
        <pc:chgData name="Jaimy Reynders" userId="5be04b8489ed85c2" providerId="LiveId" clId="{E085B149-295B-416E-8102-45B5304AD7E5}" dt="2023-01-11T21:44:10.785" v="2007" actId="6549"/>
        <pc:sldMkLst>
          <pc:docMk/>
          <pc:sldMk cId="0" sldId="256"/>
        </pc:sldMkLst>
        <pc:spChg chg="mod">
          <ac:chgData name="Jaimy Reynders" userId="5be04b8489ed85c2" providerId="LiveId" clId="{E085B149-295B-416E-8102-45B5304AD7E5}" dt="2023-01-11T21:44:10.785" v="2007" actId="6549"/>
          <ac:spMkLst>
            <pc:docMk/>
            <pc:sldMk cId="0" sldId="256"/>
            <ac:spMk id="13315" creationId="{00000000-0000-0000-0000-000000000000}"/>
          </ac:spMkLst>
        </pc:spChg>
      </pc:sldChg>
      <pc:sldChg chg="add">
        <pc:chgData name="Jaimy Reynders" userId="5be04b8489ed85c2" providerId="LiveId" clId="{E085B149-295B-416E-8102-45B5304AD7E5}" dt="2023-01-11T20:53:31.263" v="2"/>
        <pc:sldMkLst>
          <pc:docMk/>
          <pc:sldMk cId="0" sldId="287"/>
        </pc:sldMkLst>
      </pc:sldChg>
      <pc:sldChg chg="add">
        <pc:chgData name="Jaimy Reynders" userId="5be04b8489ed85c2" providerId="LiveId" clId="{E085B149-295B-416E-8102-45B5304AD7E5}" dt="2023-01-11T20:53:31.263" v="2"/>
        <pc:sldMkLst>
          <pc:docMk/>
          <pc:sldMk cId="4051445934" sldId="350"/>
        </pc:sldMkLst>
      </pc:sldChg>
      <pc:sldChg chg="add">
        <pc:chgData name="Jaimy Reynders" userId="5be04b8489ed85c2" providerId="LiveId" clId="{E085B149-295B-416E-8102-45B5304AD7E5}" dt="2023-01-11T20:53:31.263" v="2"/>
        <pc:sldMkLst>
          <pc:docMk/>
          <pc:sldMk cId="3004282649" sldId="351"/>
        </pc:sldMkLst>
      </pc:sldChg>
      <pc:sldChg chg="add">
        <pc:chgData name="Jaimy Reynders" userId="5be04b8489ed85c2" providerId="LiveId" clId="{E085B149-295B-416E-8102-45B5304AD7E5}" dt="2023-01-11T20:53:31.263" v="2"/>
        <pc:sldMkLst>
          <pc:docMk/>
          <pc:sldMk cId="1518762858" sldId="352"/>
        </pc:sldMkLst>
      </pc:sldChg>
      <pc:sldChg chg="add">
        <pc:chgData name="Jaimy Reynders" userId="5be04b8489ed85c2" providerId="LiveId" clId="{E085B149-295B-416E-8102-45B5304AD7E5}" dt="2023-01-11T20:54:24.656" v="27"/>
        <pc:sldMkLst>
          <pc:docMk/>
          <pc:sldMk cId="190480390" sldId="353"/>
        </pc:sldMkLst>
      </pc:sldChg>
      <pc:sldChg chg="add del">
        <pc:chgData name="Jaimy Reynders" userId="5be04b8489ed85c2" providerId="LiveId" clId="{E085B149-295B-416E-8102-45B5304AD7E5}" dt="2023-01-11T20:53:34.569" v="3" actId="2696"/>
        <pc:sldMkLst>
          <pc:docMk/>
          <pc:sldMk cId="1318714870" sldId="353"/>
        </pc:sldMkLst>
      </pc:sldChg>
      <pc:sldChg chg="add del">
        <pc:chgData name="Jaimy Reynders" userId="5be04b8489ed85c2" providerId="LiveId" clId="{E085B149-295B-416E-8102-45B5304AD7E5}" dt="2023-01-11T20:55:04.105" v="49" actId="47"/>
        <pc:sldMkLst>
          <pc:docMk/>
          <pc:sldMk cId="1259690440" sldId="354"/>
        </pc:sldMkLst>
      </pc:sldChg>
      <pc:sldChg chg="modSp add del mod">
        <pc:chgData name="Jaimy Reynders" userId="5be04b8489ed85c2" providerId="LiveId" clId="{E085B149-295B-416E-8102-45B5304AD7E5}" dt="2023-01-23T19:38:23.165" v="2018" actId="207"/>
        <pc:sldMkLst>
          <pc:docMk/>
          <pc:sldMk cId="1901933418" sldId="354"/>
        </pc:sldMkLst>
        <pc:spChg chg="mod">
          <ac:chgData name="Jaimy Reynders" userId="5be04b8489ed85c2" providerId="LiveId" clId="{E085B149-295B-416E-8102-45B5304AD7E5}" dt="2023-01-23T19:38:23.165" v="2018" actId="207"/>
          <ac:spMkLst>
            <pc:docMk/>
            <pc:sldMk cId="1901933418" sldId="354"/>
            <ac:spMk id="5" creationId="{CB11C3A9-91C3-775B-4E5E-9977850C3ACE}"/>
          </ac:spMkLst>
        </pc:spChg>
      </pc:sldChg>
      <pc:sldChg chg="add del">
        <pc:chgData name="Jaimy Reynders" userId="5be04b8489ed85c2" providerId="LiveId" clId="{E085B149-295B-416E-8102-45B5304AD7E5}" dt="2023-01-11T20:53:34.569" v="3" actId="2696"/>
        <pc:sldMkLst>
          <pc:docMk/>
          <pc:sldMk cId="3952209417" sldId="355"/>
        </pc:sldMkLst>
      </pc:sldChg>
      <pc:sldChg chg="add">
        <pc:chgData name="Jaimy Reynders" userId="5be04b8489ed85c2" providerId="LiveId" clId="{E085B149-295B-416E-8102-45B5304AD7E5}" dt="2023-01-11T20:54:24.656" v="27"/>
        <pc:sldMkLst>
          <pc:docMk/>
          <pc:sldMk cId="4244600972" sldId="355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4088379153" sldId="356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2573113404" sldId="357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3713986534" sldId="358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72181756" sldId="360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1899409375" sldId="362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3812418857" sldId="363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4019906451" sldId="364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196488518" sldId="365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3441386455" sldId="366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3426284443" sldId="368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2450204920" sldId="369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1128257823" sldId="371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4247484055" sldId="372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3127903328" sldId="373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410973969" sldId="374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716980733" sldId="375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3672816587" sldId="377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1854904715" sldId="378"/>
        </pc:sldMkLst>
      </pc:sldChg>
      <pc:sldChg chg="add">
        <pc:chgData name="Jaimy Reynders" userId="5be04b8489ed85c2" providerId="LiveId" clId="{E085B149-295B-416E-8102-45B5304AD7E5}" dt="2023-01-11T20:55:06.156" v="50"/>
        <pc:sldMkLst>
          <pc:docMk/>
          <pc:sldMk cId="2371474903" sldId="37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760410081" sldId="463"/>
        </pc:sldMkLst>
      </pc:sldChg>
      <pc:sldChg chg="modSp mod">
        <pc:chgData name="Jaimy Reynders" userId="5be04b8489ed85c2" providerId="LiveId" clId="{E085B149-295B-416E-8102-45B5304AD7E5}" dt="2023-01-11T20:53:57.170" v="15" actId="20577"/>
        <pc:sldMkLst>
          <pc:docMk/>
          <pc:sldMk cId="4283532955" sldId="465"/>
        </pc:sldMkLst>
        <pc:spChg chg="mod">
          <ac:chgData name="Jaimy Reynders" userId="5be04b8489ed85c2" providerId="LiveId" clId="{E085B149-295B-416E-8102-45B5304AD7E5}" dt="2023-01-11T20:53:57.170" v="15" actId="20577"/>
          <ac:spMkLst>
            <pc:docMk/>
            <pc:sldMk cId="4283532955" sldId="465"/>
            <ac:spMk id="3" creationId="{00000000-0000-0000-0000-000000000000}"/>
          </ac:spMkLst>
        </pc:spChg>
      </pc:sldChg>
      <pc:sldChg chg="modSp mod modClrScheme chgLayout">
        <pc:chgData name="Jaimy Reynders" userId="5be04b8489ed85c2" providerId="LiveId" clId="{E085B149-295B-416E-8102-45B5304AD7E5}" dt="2023-01-23T19:35:07.418" v="2013"/>
        <pc:sldMkLst>
          <pc:docMk/>
          <pc:sldMk cId="1340775077" sldId="503"/>
        </pc:sldMkLst>
        <pc:spChg chg="mod ord">
          <ac:chgData name="Jaimy Reynders" userId="5be04b8489ed85c2" providerId="LiveId" clId="{E085B149-295B-416E-8102-45B5304AD7E5}" dt="2023-01-11T21:09:19.605" v="941" actId="700"/>
          <ac:spMkLst>
            <pc:docMk/>
            <pc:sldMk cId="1340775077" sldId="503"/>
            <ac:spMk id="2" creationId="{D850D85C-EF97-426C-8337-554263FD42C3}"/>
          </ac:spMkLst>
        </pc:spChg>
        <pc:spChg chg="mod ord">
          <ac:chgData name="Jaimy Reynders" userId="5be04b8489ed85c2" providerId="LiveId" clId="{E085B149-295B-416E-8102-45B5304AD7E5}" dt="2023-01-23T19:35:07.418" v="2013"/>
          <ac:spMkLst>
            <pc:docMk/>
            <pc:sldMk cId="1340775077" sldId="503"/>
            <ac:spMk id="15362" creationId="{00000000-0000-0000-0000-000000000000}"/>
          </ac:spMkLst>
        </pc:spChg>
        <pc:spChg chg="mod ord">
          <ac:chgData name="Jaimy Reynders" userId="5be04b8489ed85c2" providerId="LiveId" clId="{E085B149-295B-416E-8102-45B5304AD7E5}" dt="2023-01-23T19:35:07.418" v="2013"/>
          <ac:spMkLst>
            <pc:docMk/>
            <pc:sldMk cId="1340775077" sldId="503"/>
            <ac:spMk id="29699" creationId="{00000000-0000-0000-0000-000000000000}"/>
          </ac:spMkLst>
        </pc:spChg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776239794" sldId="513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20064550" sldId="522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70988850" sldId="553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763905691" sldId="57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943005994" sldId="58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879056598" sldId="583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643859009" sldId="584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622998693" sldId="588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515627060" sldId="58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978473283" sldId="59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510592287" sldId="592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15080612" sldId="593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4050161277" sldId="594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327836727" sldId="596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330902841" sldId="597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713611893" sldId="598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191134317" sldId="59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255558050" sldId="60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582192303" sldId="602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517369993" sldId="603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431071790" sldId="604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806496202" sldId="605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721911537" sldId="606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352938137" sldId="607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438283575" sldId="608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579846779" sldId="60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476854705" sldId="61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761605671" sldId="612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948450543" sldId="613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066020471" sldId="614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577351407" sldId="615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591500272" sldId="616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968104892" sldId="617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626732685" sldId="618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640171618" sldId="61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4466501" sldId="62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15935237" sldId="621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684221380" sldId="622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503333203" sldId="623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304607209" sldId="624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756537607" sldId="626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485484672" sldId="627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29869470" sldId="628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259022300" sldId="62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166003505" sldId="63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178119891" sldId="631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57858430" sldId="635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114786911" sldId="636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4162063327" sldId="637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763406444" sldId="639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2391054805" sldId="64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372037547" sldId="642"/>
        </pc:sldMkLst>
      </pc:sldChg>
      <pc:sldChg chg="add del">
        <pc:chgData name="Jaimy Reynders" userId="5be04b8489ed85c2" providerId="LiveId" clId="{E085B149-295B-416E-8102-45B5304AD7E5}" dt="2023-01-11T21:11:45.110" v="990" actId="47"/>
        <pc:sldMkLst>
          <pc:docMk/>
          <pc:sldMk cId="232916774" sldId="643"/>
        </pc:sldMkLst>
      </pc:sldChg>
      <pc:sldChg chg="add del">
        <pc:chgData name="Jaimy Reynders" userId="5be04b8489ed85c2" providerId="LiveId" clId="{E085B149-295B-416E-8102-45B5304AD7E5}" dt="2023-01-11T21:11:47.886" v="991" actId="47"/>
        <pc:sldMkLst>
          <pc:docMk/>
          <pc:sldMk cId="2348468758" sldId="644"/>
        </pc:sldMkLst>
      </pc:sldChg>
      <pc:sldChg chg="modSp add mod ord">
        <pc:chgData name="Jaimy Reynders" userId="5be04b8489ed85c2" providerId="LiveId" clId="{E085B149-295B-416E-8102-45B5304AD7E5}" dt="2023-01-11T20:54:22.666" v="26" actId="20577"/>
        <pc:sldMkLst>
          <pc:docMk/>
          <pc:sldMk cId="670264893" sldId="645"/>
        </pc:sldMkLst>
        <pc:spChg chg="mod">
          <ac:chgData name="Jaimy Reynders" userId="5be04b8489ed85c2" providerId="LiveId" clId="{E085B149-295B-416E-8102-45B5304AD7E5}" dt="2023-01-11T20:54:22.666" v="26" actId="20577"/>
          <ac:spMkLst>
            <pc:docMk/>
            <pc:sldMk cId="670264893" sldId="645"/>
            <ac:spMk id="3" creationId="{00000000-0000-0000-0000-000000000000}"/>
          </ac:spMkLst>
        </pc:spChg>
      </pc:sldChg>
      <pc:sldChg chg="del">
        <pc:chgData name="Jaimy Reynders" userId="5be04b8489ed85c2" providerId="LiveId" clId="{E085B149-295B-416E-8102-45B5304AD7E5}" dt="2023-01-11T20:53:04.737" v="1" actId="47"/>
        <pc:sldMkLst>
          <pc:docMk/>
          <pc:sldMk cId="3037510978" sldId="645"/>
        </pc:sldMkLst>
      </pc:sldChg>
      <pc:sldChg chg="modSp add mod">
        <pc:chgData name="Jaimy Reynders" userId="5be04b8489ed85c2" providerId="LiveId" clId="{E085B149-295B-416E-8102-45B5304AD7E5}" dt="2023-01-11T20:54:37.906" v="48" actId="20577"/>
        <pc:sldMkLst>
          <pc:docMk/>
          <pc:sldMk cId="731439575" sldId="646"/>
        </pc:sldMkLst>
        <pc:spChg chg="mod">
          <ac:chgData name="Jaimy Reynders" userId="5be04b8489ed85c2" providerId="LiveId" clId="{E085B149-295B-416E-8102-45B5304AD7E5}" dt="2023-01-11T20:54:37.906" v="48" actId="20577"/>
          <ac:spMkLst>
            <pc:docMk/>
            <pc:sldMk cId="731439575" sldId="646"/>
            <ac:spMk id="3" creationId="{00000000-0000-0000-0000-000000000000}"/>
          </ac:spMkLst>
        </pc:spChg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500038635" sldId="646"/>
        </pc:sldMkLst>
      </pc:sldChg>
      <pc:sldChg chg="addSp modSp add mod">
        <pc:chgData name="Jaimy Reynders" userId="5be04b8489ed85c2" providerId="LiveId" clId="{E085B149-295B-416E-8102-45B5304AD7E5}" dt="2023-01-23T19:36:03.408" v="2015"/>
        <pc:sldMkLst>
          <pc:docMk/>
          <pc:sldMk cId="282164882" sldId="647"/>
        </pc:sldMkLst>
        <pc:spChg chg="mod">
          <ac:chgData name="Jaimy Reynders" userId="5be04b8489ed85c2" providerId="LiveId" clId="{E085B149-295B-416E-8102-45B5304AD7E5}" dt="2023-01-23T19:36:03.408" v="2015"/>
          <ac:spMkLst>
            <pc:docMk/>
            <pc:sldMk cId="282164882" sldId="647"/>
            <ac:spMk id="15362" creationId="{00000000-0000-0000-0000-000000000000}"/>
          </ac:spMkLst>
        </pc:spChg>
        <pc:spChg chg="mod">
          <ac:chgData name="Jaimy Reynders" userId="5be04b8489ed85c2" providerId="LiveId" clId="{E085B149-295B-416E-8102-45B5304AD7E5}" dt="2023-01-23T19:36:03.408" v="2015"/>
          <ac:spMkLst>
            <pc:docMk/>
            <pc:sldMk cId="282164882" sldId="647"/>
            <ac:spMk id="29699" creationId="{00000000-0000-0000-0000-000000000000}"/>
          </ac:spMkLst>
        </pc:spChg>
        <pc:picChg chg="add mod">
          <ac:chgData name="Jaimy Reynders" userId="5be04b8489ed85c2" providerId="LiveId" clId="{E085B149-295B-416E-8102-45B5304AD7E5}" dt="2023-01-11T21:22:03.101" v="1091" actId="1076"/>
          <ac:picMkLst>
            <pc:docMk/>
            <pc:sldMk cId="282164882" sldId="647"/>
            <ac:picMk id="4" creationId="{964B55FF-FE6A-4DFD-BB1E-1EBBD78925B0}"/>
          </ac:picMkLst>
        </pc:picChg>
      </pc:sldChg>
      <pc:sldChg chg="modSp add mod ord">
        <pc:chgData name="Jaimy Reynders" userId="5be04b8489ed85c2" providerId="LiveId" clId="{E085B149-295B-416E-8102-45B5304AD7E5}" dt="2023-01-23T19:36:03.408" v="2015"/>
        <pc:sldMkLst>
          <pc:docMk/>
          <pc:sldMk cId="2408723090" sldId="648"/>
        </pc:sldMkLst>
        <pc:spChg chg="mod">
          <ac:chgData name="Jaimy Reynders" userId="5be04b8489ed85c2" providerId="LiveId" clId="{E085B149-295B-416E-8102-45B5304AD7E5}" dt="2023-01-23T19:36:03.408" v="2015"/>
          <ac:spMkLst>
            <pc:docMk/>
            <pc:sldMk cId="2408723090" sldId="648"/>
            <ac:spMk id="15362" creationId="{00000000-0000-0000-0000-000000000000}"/>
          </ac:spMkLst>
        </pc:spChg>
        <pc:spChg chg="mod">
          <ac:chgData name="Jaimy Reynders" userId="5be04b8489ed85c2" providerId="LiveId" clId="{E085B149-295B-416E-8102-45B5304AD7E5}" dt="2023-01-11T21:40:56.163" v="1739" actId="5793"/>
          <ac:spMkLst>
            <pc:docMk/>
            <pc:sldMk cId="2408723090" sldId="648"/>
            <ac:spMk id="29699" creationId="{00000000-0000-0000-0000-000000000000}"/>
          </ac:spMkLst>
        </pc:spChg>
        <pc:picChg chg="mod">
          <ac:chgData name="Jaimy Reynders" userId="5be04b8489ed85c2" providerId="LiveId" clId="{E085B149-295B-416E-8102-45B5304AD7E5}" dt="2023-01-11T21:22:59.816" v="1224" actId="1076"/>
          <ac:picMkLst>
            <pc:docMk/>
            <pc:sldMk cId="2408723090" sldId="648"/>
            <ac:picMk id="4" creationId="{964B55FF-FE6A-4DFD-BB1E-1EBBD78925B0}"/>
          </ac:picMkLst>
        </pc:picChg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5856186" sldId="649"/>
        </pc:sldMkLst>
      </pc:sldChg>
      <pc:sldChg chg="modSp add mod">
        <pc:chgData name="Jaimy Reynders" userId="5be04b8489ed85c2" providerId="LiveId" clId="{E085B149-295B-416E-8102-45B5304AD7E5}" dt="2023-01-23T19:36:03.408" v="2015"/>
        <pc:sldMkLst>
          <pc:docMk/>
          <pc:sldMk cId="3710846225" sldId="649"/>
        </pc:sldMkLst>
        <pc:spChg chg="mod">
          <ac:chgData name="Jaimy Reynders" userId="5be04b8489ed85c2" providerId="LiveId" clId="{E085B149-295B-416E-8102-45B5304AD7E5}" dt="2023-01-23T19:36:03.408" v="2015"/>
          <ac:spMkLst>
            <pc:docMk/>
            <pc:sldMk cId="3710846225" sldId="649"/>
            <ac:spMk id="15362" creationId="{00000000-0000-0000-0000-000000000000}"/>
          </ac:spMkLst>
        </pc:spChg>
        <pc:spChg chg="mod">
          <ac:chgData name="Jaimy Reynders" userId="5be04b8489ed85c2" providerId="LiveId" clId="{E085B149-295B-416E-8102-45B5304AD7E5}" dt="2023-01-23T19:36:03.408" v="2015"/>
          <ac:spMkLst>
            <pc:docMk/>
            <pc:sldMk cId="3710846225" sldId="649"/>
            <ac:spMk id="29699" creationId="{00000000-0000-0000-0000-000000000000}"/>
          </ac:spMkLst>
        </pc:spChg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1800091110" sldId="650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3304763679" sldId="651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417267478" sldId="652"/>
        </pc:sldMkLst>
      </pc:sldChg>
      <pc:sldChg chg="del">
        <pc:chgData name="Jaimy Reynders" userId="5be04b8489ed85c2" providerId="LiveId" clId="{E085B149-295B-416E-8102-45B5304AD7E5}" dt="2023-01-11T20:53:04.737" v="1" actId="47"/>
        <pc:sldMkLst>
          <pc:docMk/>
          <pc:sldMk cId="4185185125" sldId="653"/>
        </pc:sldMkLst>
      </pc:sldChg>
      <pc:sldChg chg="del">
        <pc:chgData name="Jaimy Reynders" userId="5be04b8489ed85c2" providerId="LiveId" clId="{E085B149-295B-416E-8102-45B5304AD7E5}" dt="2023-01-11T20:53:04.737" v="1" actId="47"/>
        <pc:sldMkLst>
          <pc:docMk/>
          <pc:sldMk cId="1796773535" sldId="654"/>
        </pc:sldMkLst>
      </pc:sldChg>
      <pc:sldChg chg="del">
        <pc:chgData name="Jaimy Reynders" userId="5be04b8489ed85c2" providerId="LiveId" clId="{E085B149-295B-416E-8102-45B5304AD7E5}" dt="2023-01-11T20:53:04.737" v="1" actId="47"/>
        <pc:sldMkLst>
          <pc:docMk/>
          <pc:sldMk cId="3728932729" sldId="655"/>
        </pc:sldMkLst>
      </pc:sldChg>
      <pc:sldChg chg="del">
        <pc:chgData name="Jaimy Reynders" userId="5be04b8489ed85c2" providerId="LiveId" clId="{E085B149-295B-416E-8102-45B5304AD7E5}" dt="2023-01-11T20:53:04.737" v="1" actId="47"/>
        <pc:sldMkLst>
          <pc:docMk/>
          <pc:sldMk cId="1185432330" sldId="656"/>
        </pc:sldMkLst>
      </pc:sldChg>
      <pc:sldChg chg="del">
        <pc:chgData name="Jaimy Reynders" userId="5be04b8489ed85c2" providerId="LiveId" clId="{E085B149-295B-416E-8102-45B5304AD7E5}" dt="2023-01-11T20:52:40.039" v="0" actId="47"/>
        <pc:sldMkLst>
          <pc:docMk/>
          <pc:sldMk cId="608589790" sldId="657"/>
        </pc:sldMkLst>
      </pc:sldChg>
      <pc:sldMasterChg chg="modSldLayout">
        <pc:chgData name="Jaimy Reynders" userId="5be04b8489ed85c2" providerId="LiveId" clId="{E085B149-295B-416E-8102-45B5304AD7E5}" dt="2023-01-11T21:09:47.277" v="943"/>
        <pc:sldMasterMkLst>
          <pc:docMk/>
          <pc:sldMasterMk cId="0" sldId="2147483696"/>
        </pc:sldMasterMkLst>
        <pc:sldLayoutChg chg="addSp modSp mod">
          <pc:chgData name="Jaimy Reynders" userId="5be04b8489ed85c2" providerId="LiveId" clId="{E085B149-295B-416E-8102-45B5304AD7E5}" dt="2023-01-11T21:09:47.277" v="943"/>
          <pc:sldLayoutMkLst>
            <pc:docMk/>
            <pc:sldMasterMk cId="0" sldId="2147483696"/>
            <pc:sldLayoutMk cId="196277443" sldId="2147484082"/>
          </pc:sldLayoutMkLst>
          <pc:spChg chg="add mod ord">
            <ac:chgData name="Jaimy Reynders" userId="5be04b8489ed85c2" providerId="LiveId" clId="{E085B149-295B-416E-8102-45B5304AD7E5}" dt="2023-01-11T21:09:32.778" v="942" actId="167"/>
            <ac:spMkLst>
              <pc:docMk/>
              <pc:sldMasterMk cId="0" sldId="2147483696"/>
              <pc:sldLayoutMk cId="196277443" sldId="2147484082"/>
              <ac:spMk id="3" creationId="{3024BE2F-0D8A-DAAC-0FBF-F245F2EB5788}"/>
            </ac:spMkLst>
          </pc:spChg>
          <pc:spChg chg="add mod">
            <ac:chgData name="Jaimy Reynders" userId="5be04b8489ed85c2" providerId="LiveId" clId="{E085B149-295B-416E-8102-45B5304AD7E5}" dt="2023-01-11T21:09:47.277" v="943"/>
            <ac:spMkLst>
              <pc:docMk/>
              <pc:sldMasterMk cId="0" sldId="2147483696"/>
              <pc:sldLayoutMk cId="196277443" sldId="2147484082"/>
              <ac:spMk id="7" creationId="{559BE9B1-99DA-7672-96FC-C92005784ECF}"/>
            </ac:spMkLst>
          </pc:spChg>
          <pc:spChg chg="add mod">
            <ac:chgData name="Jaimy Reynders" userId="5be04b8489ed85c2" providerId="LiveId" clId="{E085B149-295B-416E-8102-45B5304AD7E5}" dt="2023-01-11T21:09:47.277" v="943"/>
            <ac:spMkLst>
              <pc:docMk/>
              <pc:sldMasterMk cId="0" sldId="2147483696"/>
              <pc:sldLayoutMk cId="196277443" sldId="2147484082"/>
              <ac:spMk id="9" creationId="{010011FA-0CAB-6900-94DF-522A562ADFE7}"/>
            </ac:spMkLst>
          </pc:spChg>
        </pc:sldLayoutChg>
      </pc:sldMasterChg>
    </pc:docChg>
  </pc:docChgLst>
  <pc:docChgLst>
    <pc:chgData name="Jaimy Reynders" userId="5be04b8489ed85c2" providerId="LiveId" clId="{2D3F9CFD-7173-473F-9AFB-336D7D80479E}"/>
    <pc:docChg chg="custSel addSld modSld sldOrd">
      <pc:chgData name="Jaimy Reynders" userId="5be04b8489ed85c2" providerId="LiveId" clId="{2D3F9CFD-7173-473F-9AFB-336D7D80479E}" dt="2022-05-20T09:47:09.303" v="230" actId="207"/>
      <pc:docMkLst>
        <pc:docMk/>
      </pc:docMkLst>
      <pc:sldChg chg="add">
        <pc:chgData name="Jaimy Reynders" userId="5be04b8489ed85c2" providerId="LiveId" clId="{2D3F9CFD-7173-473F-9AFB-336D7D80479E}" dt="2022-05-20T09:43:01.186" v="0"/>
        <pc:sldMkLst>
          <pc:docMk/>
          <pc:sldMk cId="3431071790" sldId="604"/>
        </pc:sldMkLst>
      </pc:sldChg>
      <pc:sldChg chg="add">
        <pc:chgData name="Jaimy Reynders" userId="5be04b8489ed85c2" providerId="LiveId" clId="{2D3F9CFD-7173-473F-9AFB-336D7D80479E}" dt="2022-05-20T09:43:01.186" v="0"/>
        <pc:sldMkLst>
          <pc:docMk/>
          <pc:sldMk cId="3806496202" sldId="605"/>
        </pc:sldMkLst>
      </pc:sldChg>
      <pc:sldChg chg="modSp add mod">
        <pc:chgData name="Jaimy Reynders" userId="5be04b8489ed85c2" providerId="LiveId" clId="{2D3F9CFD-7173-473F-9AFB-336D7D80479E}" dt="2022-05-20T09:46:22.521" v="202" actId="20577"/>
        <pc:sldMkLst>
          <pc:docMk/>
          <pc:sldMk cId="1721911537" sldId="606"/>
        </pc:sldMkLst>
        <pc:spChg chg="mod">
          <ac:chgData name="Jaimy Reynders" userId="5be04b8489ed85c2" providerId="LiveId" clId="{2D3F9CFD-7173-473F-9AFB-336D7D80479E}" dt="2022-05-20T09:46:22.521" v="202" actId="20577"/>
          <ac:spMkLst>
            <pc:docMk/>
            <pc:sldMk cId="1721911537" sldId="606"/>
            <ac:spMk id="3" creationId="{00000000-0000-0000-0000-000000000000}"/>
          </ac:spMkLst>
        </pc:spChg>
        <pc:picChg chg="mod">
          <ac:chgData name="Jaimy Reynders" userId="5be04b8489ed85c2" providerId="LiveId" clId="{2D3F9CFD-7173-473F-9AFB-336D7D80479E}" dt="2022-05-20T09:43:42.469" v="45" actId="14100"/>
          <ac:picMkLst>
            <pc:docMk/>
            <pc:sldMk cId="1721911537" sldId="606"/>
            <ac:picMk id="5" creationId="{31491910-DE58-43FB-8BC7-8B2018DE180C}"/>
          </ac:picMkLst>
        </pc:picChg>
      </pc:sldChg>
      <pc:sldChg chg="modSp add mod">
        <pc:chgData name="Jaimy Reynders" userId="5be04b8489ed85c2" providerId="LiveId" clId="{2D3F9CFD-7173-473F-9AFB-336D7D80479E}" dt="2022-05-20T09:45:41.632" v="186" actId="20577"/>
        <pc:sldMkLst>
          <pc:docMk/>
          <pc:sldMk cId="3352938137" sldId="607"/>
        </pc:sldMkLst>
        <pc:spChg chg="mod">
          <ac:chgData name="Jaimy Reynders" userId="5be04b8489ed85c2" providerId="LiveId" clId="{2D3F9CFD-7173-473F-9AFB-336D7D80479E}" dt="2022-05-20T09:45:41.632" v="186" actId="20577"/>
          <ac:spMkLst>
            <pc:docMk/>
            <pc:sldMk cId="3352938137" sldId="607"/>
            <ac:spMk id="3" creationId="{00000000-0000-0000-0000-000000000000}"/>
          </ac:spMkLst>
        </pc:spChg>
      </pc:sldChg>
      <pc:sldChg chg="add">
        <pc:chgData name="Jaimy Reynders" userId="5be04b8489ed85c2" providerId="LiveId" clId="{2D3F9CFD-7173-473F-9AFB-336D7D80479E}" dt="2022-05-20T09:43:01.186" v="0"/>
        <pc:sldMkLst>
          <pc:docMk/>
          <pc:sldMk cId="438283575" sldId="608"/>
        </pc:sldMkLst>
      </pc:sldChg>
      <pc:sldChg chg="add">
        <pc:chgData name="Jaimy Reynders" userId="5be04b8489ed85c2" providerId="LiveId" clId="{2D3F9CFD-7173-473F-9AFB-336D7D80479E}" dt="2022-05-20T09:43:01.186" v="0"/>
        <pc:sldMkLst>
          <pc:docMk/>
          <pc:sldMk cId="3579846779" sldId="609"/>
        </pc:sldMkLst>
      </pc:sldChg>
      <pc:sldChg chg="ord">
        <pc:chgData name="Jaimy Reynders" userId="5be04b8489ed85c2" providerId="LiveId" clId="{2D3F9CFD-7173-473F-9AFB-336D7D80479E}" dt="2022-05-20T09:46:52.020" v="205"/>
        <pc:sldMkLst>
          <pc:docMk/>
          <pc:sldMk cId="2348468758" sldId="644"/>
        </pc:sldMkLst>
      </pc:sldChg>
      <pc:sldChg chg="modSp add mod">
        <pc:chgData name="Jaimy Reynders" userId="5be04b8489ed85c2" providerId="LiveId" clId="{2D3F9CFD-7173-473F-9AFB-336D7D80479E}" dt="2022-05-20T09:47:09.303" v="230" actId="207"/>
        <pc:sldMkLst>
          <pc:docMk/>
          <pc:sldMk cId="3037510978" sldId="645"/>
        </pc:sldMkLst>
        <pc:spChg chg="mod">
          <ac:chgData name="Jaimy Reynders" userId="5be04b8489ed85c2" providerId="LiveId" clId="{2D3F9CFD-7173-473F-9AFB-336D7D80479E}" dt="2022-05-20T09:46:55.828" v="207" actId="20577"/>
          <ac:spMkLst>
            <pc:docMk/>
            <pc:sldMk cId="3037510978" sldId="645"/>
            <ac:spMk id="15362" creationId="{00000000-0000-0000-0000-000000000000}"/>
          </ac:spMkLst>
        </pc:spChg>
        <pc:spChg chg="mod">
          <ac:chgData name="Jaimy Reynders" userId="5be04b8489ed85c2" providerId="LiveId" clId="{2D3F9CFD-7173-473F-9AFB-336D7D80479E}" dt="2022-05-20T09:47:09.303" v="230" actId="207"/>
          <ac:spMkLst>
            <pc:docMk/>
            <pc:sldMk cId="3037510978" sldId="645"/>
            <ac:spMk id="29699" creationId="{00000000-0000-0000-0000-000000000000}"/>
          </ac:spMkLst>
        </pc:spChg>
      </pc:sldChg>
    </pc:docChg>
  </pc:docChgLst>
  <pc:docChgLst>
    <pc:chgData name="Jaimy Reynders" userId="5be04b8489ed85c2" providerId="LiveId" clId="{422C9432-01C8-4986-B61F-B7FF51B9BF44}"/>
    <pc:docChg chg="undo redo custSel addSld delSld modSld sldOrd">
      <pc:chgData name="Jaimy Reynders" userId="5be04b8489ed85c2" providerId="LiveId" clId="{422C9432-01C8-4986-B61F-B7FF51B9BF44}" dt="2023-03-22T20:36:07.937" v="4703"/>
      <pc:docMkLst>
        <pc:docMk/>
      </pc:docMkLst>
      <pc:sldChg chg="modSp mod">
        <pc:chgData name="Jaimy Reynders" userId="5be04b8489ed85c2" providerId="LiveId" clId="{422C9432-01C8-4986-B61F-B7FF51B9BF44}" dt="2023-03-08T14:57:39.961" v="10" actId="20577"/>
        <pc:sldMkLst>
          <pc:docMk/>
          <pc:sldMk cId="0" sldId="256"/>
        </pc:sldMkLst>
        <pc:spChg chg="mod">
          <ac:chgData name="Jaimy Reynders" userId="5be04b8489ed85c2" providerId="LiveId" clId="{422C9432-01C8-4986-B61F-B7FF51B9BF44}" dt="2023-03-08T14:57:39.961" v="10" actId="20577"/>
          <ac:spMkLst>
            <pc:docMk/>
            <pc:sldMk cId="0" sldId="256"/>
            <ac:spMk id="13315" creationId="{00000000-0000-0000-0000-000000000000}"/>
          </ac:spMkLst>
        </pc:spChg>
      </pc:sldChg>
      <pc:sldChg chg="del">
        <pc:chgData name="Jaimy Reynders" userId="5be04b8489ed85c2" providerId="LiveId" clId="{422C9432-01C8-4986-B61F-B7FF51B9BF44}" dt="2023-03-08T14:57:54.388" v="11" actId="47"/>
        <pc:sldMkLst>
          <pc:docMk/>
          <pc:sldMk cId="0" sldId="287"/>
        </pc:sldMkLst>
      </pc:sldChg>
      <pc:sldChg chg="del">
        <pc:chgData name="Jaimy Reynders" userId="5be04b8489ed85c2" providerId="LiveId" clId="{422C9432-01C8-4986-B61F-B7FF51B9BF44}" dt="2023-03-08T14:57:54.388" v="11" actId="47"/>
        <pc:sldMkLst>
          <pc:docMk/>
          <pc:sldMk cId="4051445934" sldId="350"/>
        </pc:sldMkLst>
      </pc:sldChg>
      <pc:sldChg chg="del">
        <pc:chgData name="Jaimy Reynders" userId="5be04b8489ed85c2" providerId="LiveId" clId="{422C9432-01C8-4986-B61F-B7FF51B9BF44}" dt="2023-03-08T14:57:54.388" v="11" actId="47"/>
        <pc:sldMkLst>
          <pc:docMk/>
          <pc:sldMk cId="3004282649" sldId="351"/>
        </pc:sldMkLst>
      </pc:sldChg>
      <pc:sldChg chg="del">
        <pc:chgData name="Jaimy Reynders" userId="5be04b8489ed85c2" providerId="LiveId" clId="{422C9432-01C8-4986-B61F-B7FF51B9BF44}" dt="2023-03-08T14:57:54.388" v="11" actId="47"/>
        <pc:sldMkLst>
          <pc:docMk/>
          <pc:sldMk cId="1518762858" sldId="352"/>
        </pc:sldMkLst>
      </pc:sldChg>
      <pc:sldChg chg="del">
        <pc:chgData name="Jaimy Reynders" userId="5be04b8489ed85c2" providerId="LiveId" clId="{422C9432-01C8-4986-B61F-B7FF51B9BF44}" dt="2023-03-08T15:02:44.152" v="170" actId="47"/>
        <pc:sldMkLst>
          <pc:docMk/>
          <pc:sldMk cId="190480390" sldId="353"/>
        </pc:sldMkLst>
      </pc:sldChg>
      <pc:sldChg chg="delSp modSp del mod">
        <pc:chgData name="Jaimy Reynders" userId="5be04b8489ed85c2" providerId="LiveId" clId="{422C9432-01C8-4986-B61F-B7FF51B9BF44}" dt="2023-03-08T15:36:36.088" v="1647" actId="47"/>
        <pc:sldMkLst>
          <pc:docMk/>
          <pc:sldMk cId="1901933418" sldId="354"/>
        </pc:sldMkLst>
        <pc:spChg chg="mod">
          <ac:chgData name="Jaimy Reynders" userId="5be04b8489ed85c2" providerId="LiveId" clId="{422C9432-01C8-4986-B61F-B7FF51B9BF44}" dt="2023-03-08T15:12:34.126" v="668" actId="207"/>
          <ac:spMkLst>
            <pc:docMk/>
            <pc:sldMk cId="1901933418" sldId="354"/>
            <ac:spMk id="5" creationId="{CB11C3A9-91C3-775B-4E5E-9977850C3ACE}"/>
          </ac:spMkLst>
        </pc:spChg>
        <pc:graphicFrameChg chg="del">
          <ac:chgData name="Jaimy Reynders" userId="5be04b8489ed85c2" providerId="LiveId" clId="{422C9432-01C8-4986-B61F-B7FF51B9BF44}" dt="2023-03-08T15:05:49.402" v="405" actId="478"/>
          <ac:graphicFrameMkLst>
            <pc:docMk/>
            <pc:sldMk cId="1901933418" sldId="354"/>
            <ac:graphicFrameMk id="3" creationId="{E40C9757-3AE9-7B92-2685-2B738103705A}"/>
          </ac:graphicFrameMkLst>
        </pc:graphicFrameChg>
      </pc:sldChg>
      <pc:sldChg chg="delSp del mod">
        <pc:chgData name="Jaimy Reynders" userId="5be04b8489ed85c2" providerId="LiveId" clId="{422C9432-01C8-4986-B61F-B7FF51B9BF44}" dt="2023-03-08T15:02:32.816" v="169" actId="47"/>
        <pc:sldMkLst>
          <pc:docMk/>
          <pc:sldMk cId="4244600972" sldId="355"/>
        </pc:sldMkLst>
        <pc:graphicFrameChg chg="del">
          <ac:chgData name="Jaimy Reynders" userId="5be04b8489ed85c2" providerId="LiveId" clId="{422C9432-01C8-4986-B61F-B7FF51B9BF44}" dt="2023-03-08T15:02:29.922" v="168" actId="478"/>
          <ac:graphicFrameMkLst>
            <pc:docMk/>
            <pc:sldMk cId="4244600972" sldId="355"/>
            <ac:graphicFrameMk id="5" creationId="{A1403624-235F-17E7-7D59-4F8DFE4CC8FE}"/>
          </ac:graphicFrameMkLst>
        </pc:graphicFrameChg>
      </pc:sldChg>
      <pc:sldChg chg="del">
        <pc:chgData name="Jaimy Reynders" userId="5be04b8489ed85c2" providerId="LiveId" clId="{422C9432-01C8-4986-B61F-B7FF51B9BF44}" dt="2023-03-08T15:16:36.791" v="864" actId="47"/>
        <pc:sldMkLst>
          <pc:docMk/>
          <pc:sldMk cId="4088379153" sldId="356"/>
        </pc:sldMkLst>
      </pc:sldChg>
      <pc:sldChg chg="del">
        <pc:chgData name="Jaimy Reynders" userId="5be04b8489ed85c2" providerId="LiveId" clId="{422C9432-01C8-4986-B61F-B7FF51B9BF44}" dt="2023-03-08T15:16:32.863" v="862" actId="47"/>
        <pc:sldMkLst>
          <pc:docMk/>
          <pc:sldMk cId="2573113404" sldId="357"/>
        </pc:sldMkLst>
      </pc:sldChg>
      <pc:sldChg chg="del">
        <pc:chgData name="Jaimy Reynders" userId="5be04b8489ed85c2" providerId="LiveId" clId="{422C9432-01C8-4986-B61F-B7FF51B9BF44}" dt="2023-03-08T15:16:30.624" v="861" actId="47"/>
        <pc:sldMkLst>
          <pc:docMk/>
          <pc:sldMk cId="3713986534" sldId="358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72181756" sldId="360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1899409375" sldId="362"/>
        </pc:sldMkLst>
      </pc:sldChg>
      <pc:sldChg chg="del">
        <pc:chgData name="Jaimy Reynders" userId="5be04b8489ed85c2" providerId="LiveId" clId="{422C9432-01C8-4986-B61F-B7FF51B9BF44}" dt="2023-03-08T15:16:27.975" v="860" actId="47"/>
        <pc:sldMkLst>
          <pc:docMk/>
          <pc:sldMk cId="3812418857" sldId="363"/>
        </pc:sldMkLst>
      </pc:sldChg>
      <pc:sldChg chg="del">
        <pc:chgData name="Jaimy Reynders" userId="5be04b8489ed85c2" providerId="LiveId" clId="{422C9432-01C8-4986-B61F-B7FF51B9BF44}" dt="2023-03-08T15:16:25.863" v="859" actId="47"/>
        <pc:sldMkLst>
          <pc:docMk/>
          <pc:sldMk cId="4019906451" sldId="364"/>
        </pc:sldMkLst>
      </pc:sldChg>
      <pc:sldChg chg="del">
        <pc:chgData name="Jaimy Reynders" userId="5be04b8489ed85c2" providerId="LiveId" clId="{422C9432-01C8-4986-B61F-B7FF51B9BF44}" dt="2023-03-08T15:16:35.487" v="863" actId="47"/>
        <pc:sldMkLst>
          <pc:docMk/>
          <pc:sldMk cId="196488518" sldId="365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3441386455" sldId="366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3426284443" sldId="368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2450204920" sldId="369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1128257823" sldId="371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4247484055" sldId="372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3127903328" sldId="373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410973969" sldId="374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716980733" sldId="375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3672816587" sldId="377"/>
        </pc:sldMkLst>
      </pc:sldChg>
      <pc:sldChg chg="del">
        <pc:chgData name="Jaimy Reynders" userId="5be04b8489ed85c2" providerId="LiveId" clId="{422C9432-01C8-4986-B61F-B7FF51B9BF44}" dt="2023-03-08T15:16:18.637" v="858" actId="47"/>
        <pc:sldMkLst>
          <pc:docMk/>
          <pc:sldMk cId="1854904715" sldId="378"/>
        </pc:sldMkLst>
      </pc:sldChg>
      <pc:sldChg chg="del">
        <pc:chgData name="Jaimy Reynders" userId="5be04b8489ed85c2" providerId="LiveId" clId="{422C9432-01C8-4986-B61F-B7FF51B9BF44}" dt="2023-03-08T15:15:54.654" v="856" actId="2696"/>
        <pc:sldMkLst>
          <pc:docMk/>
          <pc:sldMk cId="2371474903" sldId="379"/>
        </pc:sldMkLst>
      </pc:sldChg>
      <pc:sldChg chg="add">
        <pc:chgData name="Jaimy Reynders" userId="5be04b8489ed85c2" providerId="LiveId" clId="{422C9432-01C8-4986-B61F-B7FF51B9BF44}" dt="2023-03-08T15:15:59.511" v="857"/>
        <pc:sldMkLst>
          <pc:docMk/>
          <pc:sldMk cId="2390280210" sldId="379"/>
        </pc:sldMkLst>
      </pc:sldChg>
      <pc:sldChg chg="modSp del mod">
        <pc:chgData name="Jaimy Reynders" userId="5be04b8489ed85c2" providerId="LiveId" clId="{422C9432-01C8-4986-B61F-B7FF51B9BF44}" dt="2023-03-22T20:35:07.601" v="4694" actId="47"/>
        <pc:sldMkLst>
          <pc:docMk/>
          <pc:sldMk cId="1340775077" sldId="503"/>
        </pc:sldMkLst>
        <pc:spChg chg="mod">
          <ac:chgData name="Jaimy Reynders" userId="5be04b8489ed85c2" providerId="LiveId" clId="{422C9432-01C8-4986-B61F-B7FF51B9BF44}" dt="2023-03-08T15:46:16.137" v="1666" actId="20577"/>
          <ac:spMkLst>
            <pc:docMk/>
            <pc:sldMk cId="1340775077" sldId="503"/>
            <ac:spMk id="15362" creationId="{00000000-0000-0000-0000-000000000000}"/>
          </ac:spMkLst>
        </pc:spChg>
        <pc:spChg chg="mod">
          <ac:chgData name="Jaimy Reynders" userId="5be04b8489ed85c2" providerId="LiveId" clId="{422C9432-01C8-4986-B61F-B7FF51B9BF44}" dt="2023-03-08T16:57:18.147" v="4022" actId="21"/>
          <ac:spMkLst>
            <pc:docMk/>
            <pc:sldMk cId="1340775077" sldId="503"/>
            <ac:spMk id="29699" creationId="{00000000-0000-0000-0000-000000000000}"/>
          </ac:spMkLst>
        </pc:spChg>
      </pc:sldChg>
      <pc:sldChg chg="del">
        <pc:chgData name="Jaimy Reynders" userId="5be04b8489ed85c2" providerId="LiveId" clId="{422C9432-01C8-4986-B61F-B7FF51B9BF44}" dt="2023-03-08T15:01:59.501" v="167" actId="47"/>
        <pc:sldMkLst>
          <pc:docMk/>
          <pc:sldMk cId="670264893" sldId="645"/>
        </pc:sldMkLst>
      </pc:sldChg>
      <pc:sldChg chg="modSp mod">
        <pc:chgData name="Jaimy Reynders" userId="5be04b8489ed85c2" providerId="LiveId" clId="{422C9432-01C8-4986-B61F-B7FF51B9BF44}" dt="2023-03-08T15:02:56.250" v="181" actId="20577"/>
        <pc:sldMkLst>
          <pc:docMk/>
          <pc:sldMk cId="731439575" sldId="646"/>
        </pc:sldMkLst>
        <pc:spChg chg="mod">
          <ac:chgData name="Jaimy Reynders" userId="5be04b8489ed85c2" providerId="LiveId" clId="{422C9432-01C8-4986-B61F-B7FF51B9BF44}" dt="2023-03-08T15:02:56.250" v="181" actId="20577"/>
          <ac:spMkLst>
            <pc:docMk/>
            <pc:sldMk cId="731439575" sldId="646"/>
            <ac:spMk id="3" creationId="{00000000-0000-0000-0000-000000000000}"/>
          </ac:spMkLst>
        </pc:spChg>
      </pc:sldChg>
      <pc:sldChg chg="delSp modSp mod">
        <pc:chgData name="Jaimy Reynders" userId="5be04b8489ed85c2" providerId="LiveId" clId="{422C9432-01C8-4986-B61F-B7FF51B9BF44}" dt="2023-03-08T17:34:11.824" v="4226" actId="478"/>
        <pc:sldMkLst>
          <pc:docMk/>
          <pc:sldMk cId="282164882" sldId="647"/>
        </pc:sldMkLst>
        <pc:spChg chg="mod">
          <ac:chgData name="Jaimy Reynders" userId="5be04b8489ed85c2" providerId="LiveId" clId="{422C9432-01C8-4986-B61F-B7FF51B9BF44}" dt="2023-03-08T17:34:03.392" v="4223" actId="20577"/>
          <ac:spMkLst>
            <pc:docMk/>
            <pc:sldMk cId="282164882" sldId="647"/>
            <ac:spMk id="15362" creationId="{00000000-0000-0000-0000-000000000000}"/>
          </ac:spMkLst>
        </pc:spChg>
        <pc:spChg chg="mod">
          <ac:chgData name="Jaimy Reynders" userId="5be04b8489ed85c2" providerId="LiveId" clId="{422C9432-01C8-4986-B61F-B7FF51B9BF44}" dt="2023-03-08T17:34:09.848" v="4225" actId="20577"/>
          <ac:spMkLst>
            <pc:docMk/>
            <pc:sldMk cId="282164882" sldId="647"/>
            <ac:spMk id="29699" creationId="{00000000-0000-0000-0000-000000000000}"/>
          </ac:spMkLst>
        </pc:spChg>
        <pc:picChg chg="del">
          <ac:chgData name="Jaimy Reynders" userId="5be04b8489ed85c2" providerId="LiveId" clId="{422C9432-01C8-4986-B61F-B7FF51B9BF44}" dt="2023-03-08T17:34:11.824" v="4226" actId="478"/>
          <ac:picMkLst>
            <pc:docMk/>
            <pc:sldMk cId="282164882" sldId="647"/>
            <ac:picMk id="4" creationId="{964B55FF-FE6A-4DFD-BB1E-1EBBD78925B0}"/>
          </ac:picMkLst>
        </pc:picChg>
      </pc:sldChg>
      <pc:sldChg chg="del">
        <pc:chgData name="Jaimy Reynders" userId="5be04b8489ed85c2" providerId="LiveId" clId="{422C9432-01C8-4986-B61F-B7FF51B9BF44}" dt="2023-03-08T17:34:25.013" v="4227" actId="2696"/>
        <pc:sldMkLst>
          <pc:docMk/>
          <pc:sldMk cId="2408723090" sldId="648"/>
        </pc:sldMkLst>
      </pc:sldChg>
      <pc:sldChg chg="del">
        <pc:chgData name="Jaimy Reynders" userId="5be04b8489ed85c2" providerId="LiveId" clId="{422C9432-01C8-4986-B61F-B7FF51B9BF44}" dt="2023-03-08T17:34:25.013" v="4227" actId="2696"/>
        <pc:sldMkLst>
          <pc:docMk/>
          <pc:sldMk cId="3710846225" sldId="649"/>
        </pc:sldMkLst>
      </pc:sldChg>
      <pc:sldChg chg="addSp delSp modSp add mod">
        <pc:chgData name="Jaimy Reynders" userId="5be04b8489ed85c2" providerId="LiveId" clId="{422C9432-01C8-4986-B61F-B7FF51B9BF44}" dt="2023-03-08T15:00:41.891" v="159" actId="255"/>
        <pc:sldMkLst>
          <pc:docMk/>
          <pc:sldMk cId="1832048453" sldId="650"/>
        </pc:sldMkLst>
        <pc:spChg chg="mod">
          <ac:chgData name="Jaimy Reynders" userId="5be04b8489ed85c2" providerId="LiveId" clId="{422C9432-01C8-4986-B61F-B7FF51B9BF44}" dt="2023-03-08T14:58:05.025" v="29" actId="20577"/>
          <ac:spMkLst>
            <pc:docMk/>
            <pc:sldMk cId="1832048453" sldId="650"/>
            <ac:spMk id="2" creationId="{90AF1AAA-BBD1-995A-A1A3-82EF62329B88}"/>
          </ac:spMkLst>
        </pc:spChg>
        <pc:spChg chg="add del mod">
          <ac:chgData name="Jaimy Reynders" userId="5be04b8489ed85c2" providerId="LiveId" clId="{422C9432-01C8-4986-B61F-B7FF51B9BF44}" dt="2023-03-08T14:58:26.738" v="32" actId="478"/>
          <ac:spMkLst>
            <pc:docMk/>
            <pc:sldMk cId="1832048453" sldId="650"/>
            <ac:spMk id="5" creationId="{4213B9C5-AE34-DA76-2DC0-00A92EB9A770}"/>
          </ac:spMkLst>
        </pc:spChg>
        <pc:spChg chg="mod">
          <ac:chgData name="Jaimy Reynders" userId="5be04b8489ed85c2" providerId="LiveId" clId="{422C9432-01C8-4986-B61F-B7FF51B9BF44}" dt="2023-03-08T14:59:35.778" v="140" actId="20577"/>
          <ac:spMkLst>
            <pc:docMk/>
            <pc:sldMk cId="1832048453" sldId="650"/>
            <ac:spMk id="7" creationId="{897DDB91-AE55-6D65-D04D-98ECC7830EB9}"/>
          </ac:spMkLst>
        </pc:spChg>
        <pc:graphicFrameChg chg="del">
          <ac:chgData name="Jaimy Reynders" userId="5be04b8489ed85c2" providerId="LiveId" clId="{422C9432-01C8-4986-B61F-B7FF51B9BF44}" dt="2023-03-08T14:58:23.276" v="30" actId="21"/>
          <ac:graphicFrameMkLst>
            <pc:docMk/>
            <pc:sldMk cId="1832048453" sldId="650"/>
            <ac:graphicFrameMk id="4" creationId="{6649CA90-0A1B-DAA5-5E13-6B259418CA98}"/>
          </ac:graphicFrameMkLst>
        </pc:graphicFrameChg>
        <pc:graphicFrameChg chg="add del mod">
          <ac:chgData name="Jaimy Reynders" userId="5be04b8489ed85c2" providerId="LiveId" clId="{422C9432-01C8-4986-B61F-B7FF51B9BF44}" dt="2023-03-08T14:58:37.138" v="75" actId="478"/>
          <ac:graphicFrameMkLst>
            <pc:docMk/>
            <pc:sldMk cId="1832048453" sldId="650"/>
            <ac:graphicFrameMk id="6" creationId="{EC729318-2FB2-094D-9BD4-143C008C9881}"/>
          </ac:graphicFrameMkLst>
        </pc:graphicFrameChg>
        <pc:graphicFrameChg chg="add mod modGraphic">
          <ac:chgData name="Jaimy Reynders" userId="5be04b8489ed85c2" providerId="LiveId" clId="{422C9432-01C8-4986-B61F-B7FF51B9BF44}" dt="2023-03-08T15:00:41.891" v="159" actId="255"/>
          <ac:graphicFrameMkLst>
            <pc:docMk/>
            <pc:sldMk cId="1832048453" sldId="650"/>
            <ac:graphicFrameMk id="8" creationId="{7EC82660-E7AF-48B5-6A8C-367FD4588E8B}"/>
          </ac:graphicFrameMkLst>
        </pc:graphicFrameChg>
      </pc:sldChg>
      <pc:sldChg chg="addSp delSp modSp add mod">
        <pc:chgData name="Jaimy Reynders" userId="5be04b8489ed85c2" providerId="LiveId" clId="{422C9432-01C8-4986-B61F-B7FF51B9BF44}" dt="2023-03-08T15:01:24.578" v="166" actId="255"/>
        <pc:sldMkLst>
          <pc:docMk/>
          <pc:sldMk cId="1766317329" sldId="651"/>
        </pc:sldMkLst>
        <pc:spChg chg="mod">
          <ac:chgData name="Jaimy Reynders" userId="5be04b8489ed85c2" providerId="LiveId" clId="{422C9432-01C8-4986-B61F-B7FF51B9BF44}" dt="2023-03-08T15:01:16.258" v="165" actId="6549"/>
          <ac:spMkLst>
            <pc:docMk/>
            <pc:sldMk cId="1766317329" sldId="651"/>
            <ac:spMk id="7" creationId="{897DDB91-AE55-6D65-D04D-98ECC7830EB9}"/>
          </ac:spMkLst>
        </pc:spChg>
        <pc:graphicFrameChg chg="add mod modGraphic">
          <ac:chgData name="Jaimy Reynders" userId="5be04b8489ed85c2" providerId="LiveId" clId="{422C9432-01C8-4986-B61F-B7FF51B9BF44}" dt="2023-03-08T15:01:24.578" v="166" actId="255"/>
          <ac:graphicFrameMkLst>
            <pc:docMk/>
            <pc:sldMk cId="1766317329" sldId="651"/>
            <ac:graphicFrameMk id="3" creationId="{B5B1579D-B228-6926-98BB-437775DEC093}"/>
          </ac:graphicFrameMkLst>
        </pc:graphicFrameChg>
        <pc:graphicFrameChg chg="del">
          <ac:chgData name="Jaimy Reynders" userId="5be04b8489ed85c2" providerId="LiveId" clId="{422C9432-01C8-4986-B61F-B7FF51B9BF44}" dt="2023-03-08T15:00:59.171" v="161" actId="478"/>
          <ac:graphicFrameMkLst>
            <pc:docMk/>
            <pc:sldMk cId="1766317329" sldId="651"/>
            <ac:graphicFrameMk id="8" creationId="{7EC82660-E7AF-48B5-6A8C-367FD4588E8B}"/>
          </ac:graphicFrameMkLst>
        </pc:graphicFrameChg>
      </pc:sldChg>
      <pc:sldChg chg="delSp modSp add mod">
        <pc:chgData name="Jaimy Reynders" userId="5be04b8489ed85c2" providerId="LiveId" clId="{422C9432-01C8-4986-B61F-B7FF51B9BF44}" dt="2023-03-08T17:41:48.680" v="4241" actId="20577"/>
        <pc:sldMkLst>
          <pc:docMk/>
          <pc:sldMk cId="1299827393" sldId="652"/>
        </pc:sldMkLst>
        <pc:spChg chg="mod">
          <ac:chgData name="Jaimy Reynders" userId="5be04b8489ed85c2" providerId="LiveId" clId="{422C9432-01C8-4986-B61F-B7FF51B9BF44}" dt="2023-03-08T17:41:48.680" v="4241" actId="20577"/>
          <ac:spMkLst>
            <pc:docMk/>
            <pc:sldMk cId="1299827393" sldId="652"/>
            <ac:spMk id="2" creationId="{90AF1AAA-BBD1-995A-A1A3-82EF62329B88}"/>
          </ac:spMkLst>
        </pc:spChg>
        <pc:spChg chg="mod">
          <ac:chgData name="Jaimy Reynders" userId="5be04b8489ed85c2" providerId="LiveId" clId="{422C9432-01C8-4986-B61F-B7FF51B9BF44}" dt="2023-03-08T15:05:04.338" v="386" actId="20577"/>
          <ac:spMkLst>
            <pc:docMk/>
            <pc:sldMk cId="1299827393" sldId="652"/>
            <ac:spMk id="5" creationId="{CB11C3A9-91C3-775B-4E5E-9977850C3ACE}"/>
          </ac:spMkLst>
        </pc:spChg>
        <pc:graphicFrameChg chg="del">
          <ac:chgData name="Jaimy Reynders" userId="5be04b8489ed85c2" providerId="LiveId" clId="{422C9432-01C8-4986-B61F-B7FF51B9BF44}" dt="2023-03-08T15:03:44.946" v="270" actId="478"/>
          <ac:graphicFrameMkLst>
            <pc:docMk/>
            <pc:sldMk cId="1299827393" sldId="652"/>
            <ac:graphicFrameMk id="3" creationId="{E40C9757-3AE9-7B92-2685-2B738103705A}"/>
          </ac:graphicFrameMkLst>
        </pc:graphicFrameChg>
      </pc:sldChg>
      <pc:sldChg chg="modSp add mod">
        <pc:chgData name="Jaimy Reynders" userId="5be04b8489ed85c2" providerId="LiveId" clId="{422C9432-01C8-4986-B61F-B7FF51B9BF44}" dt="2023-03-08T17:41:53.446" v="4242"/>
        <pc:sldMkLst>
          <pc:docMk/>
          <pc:sldMk cId="2305984893" sldId="653"/>
        </pc:sldMkLst>
        <pc:spChg chg="mod">
          <ac:chgData name="Jaimy Reynders" userId="5be04b8489ed85c2" providerId="LiveId" clId="{422C9432-01C8-4986-B61F-B7FF51B9BF44}" dt="2023-03-08T17:41:53.446" v="4242"/>
          <ac:spMkLst>
            <pc:docMk/>
            <pc:sldMk cId="2305984893" sldId="653"/>
            <ac:spMk id="2" creationId="{90AF1AAA-BBD1-995A-A1A3-82EF62329B88}"/>
          </ac:spMkLst>
        </pc:spChg>
        <pc:spChg chg="mod">
          <ac:chgData name="Jaimy Reynders" userId="5be04b8489ed85c2" providerId="LiveId" clId="{422C9432-01C8-4986-B61F-B7FF51B9BF44}" dt="2023-03-08T15:14:13.423" v="842" actId="21"/>
          <ac:spMkLst>
            <pc:docMk/>
            <pc:sldMk cId="2305984893" sldId="653"/>
            <ac:spMk id="5" creationId="{CB11C3A9-91C3-775B-4E5E-9977850C3ACE}"/>
          </ac:spMkLst>
        </pc:spChg>
      </pc:sldChg>
      <pc:sldChg chg="modSp add mod">
        <pc:chgData name="Jaimy Reynders" userId="5be04b8489ed85c2" providerId="LiveId" clId="{422C9432-01C8-4986-B61F-B7FF51B9BF44}" dt="2023-03-08T17:42:00.094" v="4243"/>
        <pc:sldMkLst>
          <pc:docMk/>
          <pc:sldMk cId="3046880026" sldId="654"/>
        </pc:sldMkLst>
        <pc:spChg chg="mod">
          <ac:chgData name="Jaimy Reynders" userId="5be04b8489ed85c2" providerId="LiveId" clId="{422C9432-01C8-4986-B61F-B7FF51B9BF44}" dt="2023-03-08T17:42:00.094" v="4243"/>
          <ac:spMkLst>
            <pc:docMk/>
            <pc:sldMk cId="3046880026" sldId="654"/>
            <ac:spMk id="2" creationId="{90AF1AAA-BBD1-995A-A1A3-82EF62329B88}"/>
          </ac:spMkLst>
        </pc:spChg>
        <pc:spChg chg="mod">
          <ac:chgData name="Jaimy Reynders" userId="5be04b8489ed85c2" providerId="LiveId" clId="{422C9432-01C8-4986-B61F-B7FF51B9BF44}" dt="2023-03-08T15:14:32.785" v="848" actId="20577"/>
          <ac:spMkLst>
            <pc:docMk/>
            <pc:sldMk cId="3046880026" sldId="654"/>
            <ac:spMk id="5" creationId="{CB11C3A9-91C3-775B-4E5E-9977850C3ACE}"/>
          </ac:spMkLst>
        </pc:spChg>
      </pc:sldChg>
      <pc:sldChg chg="modSp add mod">
        <pc:chgData name="Jaimy Reynders" userId="5be04b8489ed85c2" providerId="LiveId" clId="{422C9432-01C8-4986-B61F-B7FF51B9BF44}" dt="2023-03-08T17:42:02.246" v="4244"/>
        <pc:sldMkLst>
          <pc:docMk/>
          <pc:sldMk cId="744997615" sldId="655"/>
        </pc:sldMkLst>
        <pc:spChg chg="mod">
          <ac:chgData name="Jaimy Reynders" userId="5be04b8489ed85c2" providerId="LiveId" clId="{422C9432-01C8-4986-B61F-B7FF51B9BF44}" dt="2023-03-08T17:42:02.246" v="4244"/>
          <ac:spMkLst>
            <pc:docMk/>
            <pc:sldMk cId="744997615" sldId="655"/>
            <ac:spMk id="2" creationId="{90AF1AAA-BBD1-995A-A1A3-82EF62329B88}"/>
          </ac:spMkLst>
        </pc:spChg>
        <pc:spChg chg="mod">
          <ac:chgData name="Jaimy Reynders" userId="5be04b8489ed85c2" providerId="LiveId" clId="{422C9432-01C8-4986-B61F-B7FF51B9BF44}" dt="2023-03-08T15:14:54.483" v="855" actId="5793"/>
          <ac:spMkLst>
            <pc:docMk/>
            <pc:sldMk cId="744997615" sldId="655"/>
            <ac:spMk id="5" creationId="{CB11C3A9-91C3-775B-4E5E-9977850C3ACE}"/>
          </ac:spMkLst>
        </pc:spChg>
      </pc:sldChg>
      <pc:sldChg chg="modSp add mod">
        <pc:chgData name="Jaimy Reynders" userId="5be04b8489ed85c2" providerId="LiveId" clId="{422C9432-01C8-4986-B61F-B7FF51B9BF44}" dt="2023-03-08T15:16:52.322" v="883" actId="20577"/>
        <pc:sldMkLst>
          <pc:docMk/>
          <pc:sldMk cId="3965173193" sldId="656"/>
        </pc:sldMkLst>
        <pc:spChg chg="mod">
          <ac:chgData name="Jaimy Reynders" userId="5be04b8489ed85c2" providerId="LiveId" clId="{422C9432-01C8-4986-B61F-B7FF51B9BF44}" dt="2023-03-08T15:16:52.322" v="883" actId="20577"/>
          <ac:spMkLst>
            <pc:docMk/>
            <pc:sldMk cId="3965173193" sldId="656"/>
            <ac:spMk id="3" creationId="{00000000-0000-0000-0000-000000000000}"/>
          </ac:spMkLst>
        </pc:spChg>
      </pc:sldChg>
      <pc:sldChg chg="addSp delSp modSp add mod">
        <pc:chgData name="Jaimy Reynders" userId="5be04b8489ed85c2" providerId="LiveId" clId="{422C9432-01C8-4986-B61F-B7FF51B9BF44}" dt="2023-03-08T20:10:30.168" v="4495" actId="20577"/>
        <pc:sldMkLst>
          <pc:docMk/>
          <pc:sldMk cId="1978019911" sldId="657"/>
        </pc:sldMkLst>
        <pc:spChg chg="mod">
          <ac:chgData name="Jaimy Reynders" userId="5be04b8489ed85c2" providerId="LiveId" clId="{422C9432-01C8-4986-B61F-B7FF51B9BF44}" dt="2023-03-08T17:42:12.642" v="4254" actId="20577"/>
          <ac:spMkLst>
            <pc:docMk/>
            <pc:sldMk cId="1978019911" sldId="657"/>
            <ac:spMk id="2" creationId="{90AF1AAA-BBD1-995A-A1A3-82EF62329B88}"/>
          </ac:spMkLst>
        </pc:spChg>
        <pc:spChg chg="mod">
          <ac:chgData name="Jaimy Reynders" userId="5be04b8489ed85c2" providerId="LiveId" clId="{422C9432-01C8-4986-B61F-B7FF51B9BF44}" dt="2023-03-08T20:10:30.168" v="4495" actId="20577"/>
          <ac:spMkLst>
            <pc:docMk/>
            <pc:sldMk cId="1978019911" sldId="657"/>
            <ac:spMk id="5" creationId="{CB11C3A9-91C3-775B-4E5E-9977850C3ACE}"/>
          </ac:spMkLst>
        </pc:spChg>
        <pc:graphicFrameChg chg="add del mod">
          <ac:chgData name="Jaimy Reynders" userId="5be04b8489ed85c2" providerId="LiveId" clId="{422C9432-01C8-4986-B61F-B7FF51B9BF44}" dt="2023-03-08T15:18:47.482" v="967" actId="478"/>
          <ac:graphicFrameMkLst>
            <pc:docMk/>
            <pc:sldMk cId="1978019911" sldId="657"/>
            <ac:graphicFrameMk id="3" creationId="{97B65465-8DC7-A8C4-B32A-5D4E3BE4E94C}"/>
          </ac:graphicFrameMkLst>
        </pc:graphicFrameChg>
        <pc:picChg chg="add mod">
          <ac:chgData name="Jaimy Reynders" userId="5be04b8489ed85c2" providerId="LiveId" clId="{422C9432-01C8-4986-B61F-B7FF51B9BF44}" dt="2023-03-08T15:26:23.179" v="1300" actId="1076"/>
          <ac:picMkLst>
            <pc:docMk/>
            <pc:sldMk cId="1978019911" sldId="657"/>
            <ac:picMk id="6" creationId="{F9DCB98B-1DC5-17FB-518B-76C32B906AF6}"/>
          </ac:picMkLst>
        </pc:picChg>
      </pc:sldChg>
      <pc:sldChg chg="addSp delSp modSp add mod">
        <pc:chgData name="Jaimy Reynders" userId="5be04b8489ed85c2" providerId="LiveId" clId="{422C9432-01C8-4986-B61F-B7FF51B9BF44}" dt="2023-03-08T20:11:49.851" v="4497"/>
        <pc:sldMkLst>
          <pc:docMk/>
          <pc:sldMk cId="265643519" sldId="658"/>
        </pc:sldMkLst>
        <pc:spChg chg="mod">
          <ac:chgData name="Jaimy Reynders" userId="5be04b8489ed85c2" providerId="LiveId" clId="{422C9432-01C8-4986-B61F-B7FF51B9BF44}" dt="2023-03-08T17:42:19.289" v="4257" actId="20577"/>
          <ac:spMkLst>
            <pc:docMk/>
            <pc:sldMk cId="265643519" sldId="658"/>
            <ac:spMk id="2" creationId="{90AF1AAA-BBD1-995A-A1A3-82EF62329B88}"/>
          </ac:spMkLst>
        </pc:spChg>
        <pc:spChg chg="mod">
          <ac:chgData name="Jaimy Reynders" userId="5be04b8489ed85c2" providerId="LiveId" clId="{422C9432-01C8-4986-B61F-B7FF51B9BF44}" dt="2023-03-08T20:11:49.851" v="4497"/>
          <ac:spMkLst>
            <pc:docMk/>
            <pc:sldMk cId="265643519" sldId="658"/>
            <ac:spMk id="5" creationId="{CB11C3A9-91C3-775B-4E5E-9977850C3ACE}"/>
          </ac:spMkLst>
        </pc:spChg>
        <pc:picChg chg="add mod">
          <ac:chgData name="Jaimy Reynders" userId="5be04b8489ed85c2" providerId="LiveId" clId="{422C9432-01C8-4986-B61F-B7FF51B9BF44}" dt="2023-03-08T15:33:20.009" v="1586" actId="1076"/>
          <ac:picMkLst>
            <pc:docMk/>
            <pc:sldMk cId="265643519" sldId="658"/>
            <ac:picMk id="4" creationId="{1766B670-532E-FD2B-4B2B-60719B7F7DE5}"/>
          </ac:picMkLst>
        </pc:picChg>
        <pc:picChg chg="del">
          <ac:chgData name="Jaimy Reynders" userId="5be04b8489ed85c2" providerId="LiveId" clId="{422C9432-01C8-4986-B61F-B7FF51B9BF44}" dt="2023-03-08T15:28:14.554" v="1316" actId="478"/>
          <ac:picMkLst>
            <pc:docMk/>
            <pc:sldMk cId="265643519" sldId="658"/>
            <ac:picMk id="6" creationId="{F9DCB98B-1DC5-17FB-518B-76C32B906AF6}"/>
          </ac:picMkLst>
        </pc:picChg>
        <pc:picChg chg="add mod">
          <ac:chgData name="Jaimy Reynders" userId="5be04b8489ed85c2" providerId="LiveId" clId="{422C9432-01C8-4986-B61F-B7FF51B9BF44}" dt="2023-03-08T15:33:16.582" v="1585" actId="1076"/>
          <ac:picMkLst>
            <pc:docMk/>
            <pc:sldMk cId="265643519" sldId="658"/>
            <ac:picMk id="8" creationId="{FC1D9DF0-DD1E-844D-294A-5B5077A7068A}"/>
          </ac:picMkLst>
        </pc:picChg>
        <pc:picChg chg="add mod modCrop">
          <ac:chgData name="Jaimy Reynders" userId="5be04b8489ed85c2" providerId="LiveId" clId="{422C9432-01C8-4986-B61F-B7FF51B9BF44}" dt="2023-03-08T15:34:05.695" v="1592" actId="1076"/>
          <ac:picMkLst>
            <pc:docMk/>
            <pc:sldMk cId="265643519" sldId="658"/>
            <ac:picMk id="10" creationId="{1F02EE7B-806F-5325-BEAF-910456229D17}"/>
          </ac:picMkLst>
        </pc:picChg>
      </pc:sldChg>
      <pc:sldChg chg="addSp delSp modSp add mod ord">
        <pc:chgData name="Jaimy Reynders" userId="5be04b8489ed85c2" providerId="LiveId" clId="{422C9432-01C8-4986-B61F-B7FF51B9BF44}" dt="2023-03-08T16:32:43.515" v="1900"/>
        <pc:sldMkLst>
          <pc:docMk/>
          <pc:sldMk cId="3543298254" sldId="659"/>
        </pc:sldMkLst>
        <pc:spChg chg="mod">
          <ac:chgData name="Jaimy Reynders" userId="5be04b8489ed85c2" providerId="LiveId" clId="{422C9432-01C8-4986-B61F-B7FF51B9BF44}" dt="2023-03-08T16:32:34.697" v="1898" actId="20577"/>
          <ac:spMkLst>
            <pc:docMk/>
            <pc:sldMk cId="3543298254" sldId="659"/>
            <ac:spMk id="29699" creationId="{00000000-0000-0000-0000-000000000000}"/>
          </ac:spMkLst>
        </pc:spChg>
        <pc:picChg chg="add del">
          <ac:chgData name="Jaimy Reynders" userId="5be04b8489ed85c2" providerId="LiveId" clId="{422C9432-01C8-4986-B61F-B7FF51B9BF44}" dt="2023-03-08T16:31:37.642" v="1872" actId="22"/>
          <ac:picMkLst>
            <pc:docMk/>
            <pc:sldMk cId="3543298254" sldId="659"/>
            <ac:picMk id="4" creationId="{E0503F36-A643-A417-CAE3-02AAA23BB79E}"/>
          </ac:picMkLst>
        </pc:picChg>
        <pc:picChg chg="add mod">
          <ac:chgData name="Jaimy Reynders" userId="5be04b8489ed85c2" providerId="LiveId" clId="{422C9432-01C8-4986-B61F-B7FF51B9BF44}" dt="2023-03-08T16:32:28.815" v="1891" actId="1076"/>
          <ac:picMkLst>
            <pc:docMk/>
            <pc:sldMk cId="3543298254" sldId="659"/>
            <ac:picMk id="6" creationId="{9EEA418A-9E7D-0120-FF1C-FD2581B31A7B}"/>
          </ac:picMkLst>
        </pc:picChg>
      </pc:sldChg>
      <pc:sldChg chg="addSp delSp modSp add mod">
        <pc:chgData name="Jaimy Reynders" userId="5be04b8489ed85c2" providerId="LiveId" clId="{422C9432-01C8-4986-B61F-B7FF51B9BF44}" dt="2023-03-22T20:36:07.937" v="4703"/>
        <pc:sldMkLst>
          <pc:docMk/>
          <pc:sldMk cId="2356935097" sldId="660"/>
        </pc:sldMkLst>
        <pc:spChg chg="mod">
          <ac:chgData name="Jaimy Reynders" userId="5be04b8489ed85c2" providerId="LiveId" clId="{422C9432-01C8-4986-B61F-B7FF51B9BF44}" dt="2023-03-22T20:36:07.937" v="4703"/>
          <ac:spMkLst>
            <pc:docMk/>
            <pc:sldMk cId="2356935097" sldId="660"/>
            <ac:spMk id="29699" creationId="{00000000-0000-0000-0000-000000000000}"/>
          </ac:spMkLst>
        </pc:spChg>
        <pc:picChg chg="add mod">
          <ac:chgData name="Jaimy Reynders" userId="5be04b8489ed85c2" providerId="LiveId" clId="{422C9432-01C8-4986-B61F-B7FF51B9BF44}" dt="2023-03-08T16:45:19.329" v="3032" actId="1076"/>
          <ac:picMkLst>
            <pc:docMk/>
            <pc:sldMk cId="2356935097" sldId="660"/>
            <ac:picMk id="4" creationId="{D4C3F483-936E-09C3-9963-6501BA5802B9}"/>
          </ac:picMkLst>
        </pc:picChg>
        <pc:picChg chg="add del">
          <ac:chgData name="Jaimy Reynders" userId="5be04b8489ed85c2" providerId="LiveId" clId="{422C9432-01C8-4986-B61F-B7FF51B9BF44}" dt="2023-03-08T16:33:14.363" v="1913" actId="478"/>
          <ac:picMkLst>
            <pc:docMk/>
            <pc:sldMk cId="2356935097" sldId="660"/>
            <ac:picMk id="6" creationId="{9EEA418A-9E7D-0120-FF1C-FD2581B31A7B}"/>
          </ac:picMkLst>
        </pc:picChg>
      </pc:sldChg>
      <pc:sldChg chg="addSp delSp modSp add mod">
        <pc:chgData name="Jaimy Reynders" userId="5be04b8489ed85c2" providerId="LiveId" clId="{422C9432-01C8-4986-B61F-B7FF51B9BF44}" dt="2023-03-22T20:34:00.701" v="4692" actId="207"/>
        <pc:sldMkLst>
          <pc:docMk/>
          <pc:sldMk cId="4200320567" sldId="661"/>
        </pc:sldMkLst>
        <pc:spChg chg="mod">
          <ac:chgData name="Jaimy Reynders" userId="5be04b8489ed85c2" providerId="LiveId" clId="{422C9432-01C8-4986-B61F-B7FF51B9BF44}" dt="2023-03-22T20:34:00.701" v="4692" actId="207"/>
          <ac:spMkLst>
            <pc:docMk/>
            <pc:sldMk cId="4200320567" sldId="661"/>
            <ac:spMk id="29699" creationId="{00000000-0000-0000-0000-000000000000}"/>
          </ac:spMkLst>
        </pc:spChg>
        <pc:picChg chg="del">
          <ac:chgData name="Jaimy Reynders" userId="5be04b8489ed85c2" providerId="LiveId" clId="{422C9432-01C8-4986-B61F-B7FF51B9BF44}" dt="2023-03-08T16:46:32.977" v="3052" actId="478"/>
          <ac:picMkLst>
            <pc:docMk/>
            <pc:sldMk cId="4200320567" sldId="661"/>
            <ac:picMk id="4" creationId="{D4C3F483-936E-09C3-9963-6501BA5802B9}"/>
          </ac:picMkLst>
        </pc:picChg>
        <pc:picChg chg="add mod">
          <ac:chgData name="Jaimy Reynders" userId="5be04b8489ed85c2" providerId="LiveId" clId="{422C9432-01C8-4986-B61F-B7FF51B9BF44}" dt="2023-03-08T16:58:56.825" v="4221" actId="1036"/>
          <ac:picMkLst>
            <pc:docMk/>
            <pc:sldMk cId="4200320567" sldId="661"/>
            <ac:picMk id="5" creationId="{48D40542-99CE-BA3E-8B45-8B5640D64EFF}"/>
          </ac:picMkLst>
        </pc:picChg>
      </pc:sldChg>
      <pc:sldChg chg="addSp delSp modSp add mod">
        <pc:chgData name="Jaimy Reynders" userId="5be04b8489ed85c2" providerId="LiveId" clId="{422C9432-01C8-4986-B61F-B7FF51B9BF44}" dt="2023-03-22T20:34:41.510" v="4693" actId="313"/>
        <pc:sldMkLst>
          <pc:docMk/>
          <pc:sldMk cId="653457648" sldId="662"/>
        </pc:sldMkLst>
        <pc:spChg chg="mod">
          <ac:chgData name="Jaimy Reynders" userId="5be04b8489ed85c2" providerId="LiveId" clId="{422C9432-01C8-4986-B61F-B7FF51B9BF44}" dt="2023-03-22T20:34:41.510" v="4693" actId="313"/>
          <ac:spMkLst>
            <pc:docMk/>
            <pc:sldMk cId="653457648" sldId="662"/>
            <ac:spMk id="29699" creationId="{00000000-0000-0000-0000-000000000000}"/>
          </ac:spMkLst>
        </pc:spChg>
        <pc:picChg chg="add mod">
          <ac:chgData name="Jaimy Reynders" userId="5be04b8489ed85c2" providerId="LiveId" clId="{422C9432-01C8-4986-B61F-B7FF51B9BF44}" dt="2023-03-08T20:20:12.937" v="4652" actId="1076"/>
          <ac:picMkLst>
            <pc:docMk/>
            <pc:sldMk cId="653457648" sldId="662"/>
            <ac:picMk id="4" creationId="{A88D7062-A400-BAE7-0FD3-36591B8AF1F9}"/>
          </ac:picMkLst>
        </pc:picChg>
        <pc:picChg chg="del">
          <ac:chgData name="Jaimy Reynders" userId="5be04b8489ed85c2" providerId="LiveId" clId="{422C9432-01C8-4986-B61F-B7FF51B9BF44}" dt="2023-03-08T16:56:34.817" v="4017" actId="478"/>
          <ac:picMkLst>
            <pc:docMk/>
            <pc:sldMk cId="653457648" sldId="662"/>
            <ac:picMk id="5" creationId="{48D40542-99CE-BA3E-8B45-8B5640D64EFF}"/>
          </ac:picMkLst>
        </pc:picChg>
      </pc:sldChg>
      <pc:sldChg chg="addSp delSp modSp add mod">
        <pc:chgData name="Jaimy Reynders" userId="5be04b8489ed85c2" providerId="LiveId" clId="{422C9432-01C8-4986-B61F-B7FF51B9BF44}" dt="2023-03-08T20:15:19.175" v="4649" actId="1036"/>
        <pc:sldMkLst>
          <pc:docMk/>
          <pc:sldMk cId="4184971218" sldId="663"/>
        </pc:sldMkLst>
        <pc:spChg chg="mod">
          <ac:chgData name="Jaimy Reynders" userId="5be04b8489ed85c2" providerId="LiveId" clId="{422C9432-01C8-4986-B61F-B7FF51B9BF44}" dt="2023-03-08T17:42:35.680" v="4273" actId="20577"/>
          <ac:spMkLst>
            <pc:docMk/>
            <pc:sldMk cId="4184971218" sldId="663"/>
            <ac:spMk id="2" creationId="{90AF1AAA-BBD1-995A-A1A3-82EF62329B88}"/>
          </ac:spMkLst>
        </pc:spChg>
        <pc:spChg chg="mod">
          <ac:chgData name="Jaimy Reynders" userId="5be04b8489ed85c2" providerId="LiveId" clId="{422C9432-01C8-4986-B61F-B7FF51B9BF44}" dt="2023-03-08T20:15:10.015" v="4646" actId="20577"/>
          <ac:spMkLst>
            <pc:docMk/>
            <pc:sldMk cId="4184971218" sldId="663"/>
            <ac:spMk id="5" creationId="{CB11C3A9-91C3-775B-4E5E-9977850C3ACE}"/>
          </ac:spMkLst>
        </pc:spChg>
        <pc:picChg chg="add del">
          <ac:chgData name="Jaimy Reynders" userId="5be04b8489ed85c2" providerId="LiveId" clId="{422C9432-01C8-4986-B61F-B7FF51B9BF44}" dt="2023-03-08T20:12:36.111" v="4499" actId="22"/>
          <ac:picMkLst>
            <pc:docMk/>
            <pc:sldMk cId="4184971218" sldId="663"/>
            <ac:picMk id="4" creationId="{6B36982E-9DA1-D565-A2F8-889FF671EA8A}"/>
          </ac:picMkLst>
        </pc:picChg>
        <pc:picChg chg="add mod">
          <ac:chgData name="Jaimy Reynders" userId="5be04b8489ed85c2" providerId="LiveId" clId="{422C9432-01C8-4986-B61F-B7FF51B9BF44}" dt="2023-03-08T20:15:19.175" v="4649" actId="1036"/>
          <ac:picMkLst>
            <pc:docMk/>
            <pc:sldMk cId="4184971218" sldId="663"/>
            <ac:picMk id="7" creationId="{AC2D61A3-9655-6C21-3367-6CB5A39EE1FA}"/>
          </ac:picMkLst>
        </pc:picChg>
      </pc:sldChg>
    </pc:docChg>
  </pc:docChgLst>
  <pc:docChgLst>
    <pc:chgData name="Jaimy Reynders" userId="5be04b8489ed85c2" providerId="LiveId" clId="{79746779-8B55-4CA1-80F9-CD891A1B6D36}"/>
    <pc:docChg chg="undo custSel addSld delSld modSld">
      <pc:chgData name="Jaimy Reynders" userId="5be04b8489ed85c2" providerId="LiveId" clId="{79746779-8B55-4CA1-80F9-CD891A1B6D36}" dt="2018-05-17T06:57:32.473" v="1880" actId="20577"/>
      <pc:docMkLst>
        <pc:docMk/>
      </pc:docMkLst>
    </pc:docChg>
  </pc:docChgLst>
  <pc:docChgLst>
    <pc:chgData name="Jaimy Reynders" userId="5be04b8489ed85c2" providerId="LiveId" clId="{E30F4E53-084F-40EF-9C19-3DE2A7835A71}"/>
    <pc:docChg chg="undo custSel modSld">
      <pc:chgData name="Jaimy Reynders" userId="5be04b8489ed85c2" providerId="LiveId" clId="{E30F4E53-084F-40EF-9C19-3DE2A7835A71}" dt="2023-06-17T13:36:17.903" v="10" actId="14734"/>
      <pc:docMkLst>
        <pc:docMk/>
      </pc:docMkLst>
      <pc:sldChg chg="modSp mod">
        <pc:chgData name="Jaimy Reynders" userId="5be04b8489ed85c2" providerId="LiveId" clId="{E30F4E53-084F-40EF-9C19-3DE2A7835A71}" dt="2023-06-17T13:36:17.903" v="10" actId="14734"/>
        <pc:sldMkLst>
          <pc:docMk/>
          <pc:sldMk cId="1832048453" sldId="650"/>
        </pc:sldMkLst>
        <pc:graphicFrameChg chg="mod modGraphic">
          <ac:chgData name="Jaimy Reynders" userId="5be04b8489ed85c2" providerId="LiveId" clId="{E30F4E53-084F-40EF-9C19-3DE2A7835A71}" dt="2023-06-17T13:36:17.903" v="10" actId="14734"/>
          <ac:graphicFrameMkLst>
            <pc:docMk/>
            <pc:sldMk cId="1832048453" sldId="650"/>
            <ac:graphicFrameMk id="8" creationId="{7EC82660-E7AF-48B5-6A8C-367FD4588E8B}"/>
          </ac:graphicFrameMkLst>
        </pc:graphicFrameChg>
      </pc:sldChg>
    </pc:docChg>
  </pc:docChgLst>
  <pc:docChgLst>
    <pc:chgData name="Jaimy Reynders" userId="5be04b8489ed85c2" providerId="LiveId" clId="{DC7BF929-2A0B-45C5-96C0-0544D28F71FE}"/>
    <pc:docChg chg="undo redo custSel addSld delSld modSld sldOrd">
      <pc:chgData name="Jaimy Reynders" userId="5be04b8489ed85c2" providerId="LiveId" clId="{DC7BF929-2A0B-45C5-96C0-0544D28F71FE}" dt="2018-04-22T20:15:30.927" v="5825" actId="20577"/>
      <pc:docMkLst>
        <pc:docMk/>
      </pc:docMkLst>
      <pc:sldChg chg="modSp">
        <pc:chgData name="Jaimy Reynders" userId="5be04b8489ed85c2" providerId="LiveId" clId="{DC7BF929-2A0B-45C5-96C0-0544D28F71FE}" dt="2018-04-22T18:30:50.285" v="4" actId="20577"/>
        <pc:sldMkLst>
          <pc:docMk/>
          <pc:sldMk cId="0" sldId="256"/>
        </pc:sldMkLst>
        <pc:spChg chg="mod">
          <ac:chgData name="Jaimy Reynders" userId="5be04b8489ed85c2" providerId="LiveId" clId="{DC7BF929-2A0B-45C5-96C0-0544D28F71FE}" dt="2018-04-22T18:30:50.285" v="4" actId="20577"/>
          <ac:spMkLst>
            <pc:docMk/>
            <pc:sldMk cId="0" sldId="256"/>
            <ac:spMk id="13315" creationId="{00000000-0000-0000-0000-000000000000}"/>
          </ac:spMkLst>
        </pc:spChg>
      </pc:sldChg>
      <pc:sldChg chg="addSp modSp">
        <pc:chgData name="Jaimy Reynders" userId="5be04b8489ed85c2" providerId="LiveId" clId="{DC7BF929-2A0B-45C5-96C0-0544D28F71FE}" dt="2018-04-22T19:31:39.187" v="3880" actId="14100"/>
        <pc:sldMkLst>
          <pc:docMk/>
          <pc:sldMk cId="3760410081" sldId="463"/>
        </pc:sldMkLst>
        <pc:spChg chg="mod">
          <ac:chgData name="Jaimy Reynders" userId="5be04b8489ed85c2" providerId="LiveId" clId="{DC7BF929-2A0B-45C5-96C0-0544D28F71FE}" dt="2018-04-22T19:31:09.941" v="3876" actId="20577"/>
          <ac:spMkLst>
            <pc:docMk/>
            <pc:sldMk cId="3760410081" sldId="463"/>
            <ac:spMk id="3" creationId="{00000000-0000-0000-0000-000000000000}"/>
          </ac:spMkLst>
        </pc:spChg>
        <pc:picChg chg="add mod">
          <ac:chgData name="Jaimy Reynders" userId="5be04b8489ed85c2" providerId="LiveId" clId="{DC7BF929-2A0B-45C5-96C0-0544D28F71FE}" dt="2018-04-22T19:31:39.187" v="3880" actId="14100"/>
          <ac:picMkLst>
            <pc:docMk/>
            <pc:sldMk cId="3760410081" sldId="463"/>
            <ac:picMk id="5" creationId="{EC5BC73E-312D-45E8-B4F5-B97D8BE29C0E}"/>
          </ac:picMkLst>
        </pc:picChg>
      </pc:sldChg>
      <pc:sldChg chg="addSp modSp">
        <pc:chgData name="Jaimy Reynders" userId="5be04b8489ed85c2" providerId="LiveId" clId="{DC7BF929-2A0B-45C5-96C0-0544D28F71FE}" dt="2018-04-22T19:12:16.566" v="2462" actId="20577"/>
        <pc:sldMkLst>
          <pc:docMk/>
          <pc:sldMk cId="4283532955" sldId="465"/>
        </pc:sldMkLst>
        <pc:spChg chg="mod">
          <ac:chgData name="Jaimy Reynders" userId="5be04b8489ed85c2" providerId="LiveId" clId="{DC7BF929-2A0B-45C5-96C0-0544D28F71FE}" dt="2018-04-22T19:02:13.526" v="1753" actId="20577"/>
          <ac:spMkLst>
            <pc:docMk/>
            <pc:sldMk cId="4283532955" sldId="465"/>
            <ac:spMk id="3" creationId="{00000000-0000-0000-0000-000000000000}"/>
          </ac:spMkLst>
        </pc:spChg>
        <pc:spChg chg="add mod">
          <ac:chgData name="Jaimy Reynders" userId="5be04b8489ed85c2" providerId="LiveId" clId="{DC7BF929-2A0B-45C5-96C0-0544D28F71FE}" dt="2018-04-22T19:12:16.566" v="2462" actId="20577"/>
          <ac:spMkLst>
            <pc:docMk/>
            <pc:sldMk cId="4283532955" sldId="465"/>
            <ac:spMk id="4" creationId="{D0FE3814-E2EF-4C0B-8514-5047B411A396}"/>
          </ac:spMkLst>
        </pc:spChg>
      </pc:sldChg>
      <pc:sldChg chg="modSp add">
        <pc:chgData name="Jaimy Reynders" userId="5be04b8489ed85c2" providerId="LiveId" clId="{DC7BF929-2A0B-45C5-96C0-0544D28F71FE}" dt="2018-04-22T19:11:04.846" v="2437" actId="20577"/>
        <pc:sldMkLst>
          <pc:docMk/>
          <pc:sldMk cId="2776239794" sldId="513"/>
        </pc:sldMkLst>
        <pc:spChg chg="mod">
          <ac:chgData name="Jaimy Reynders" userId="5be04b8489ed85c2" providerId="LiveId" clId="{DC7BF929-2A0B-45C5-96C0-0544D28F71FE}" dt="2018-04-22T19:05:07.269" v="1985" actId="20577"/>
          <ac:spMkLst>
            <pc:docMk/>
            <pc:sldMk cId="2776239794" sldId="513"/>
            <ac:spMk id="3" creationId="{00000000-0000-0000-0000-000000000000}"/>
          </ac:spMkLst>
        </pc:spChg>
        <pc:spChg chg="mod">
          <ac:chgData name="Jaimy Reynders" userId="5be04b8489ed85c2" providerId="LiveId" clId="{DC7BF929-2A0B-45C5-96C0-0544D28F71FE}" dt="2018-04-22T19:11:04.846" v="2437" actId="20577"/>
          <ac:spMkLst>
            <pc:docMk/>
            <pc:sldMk cId="2776239794" sldId="513"/>
            <ac:spMk id="4" creationId="{D0FE3814-E2EF-4C0B-8514-5047B411A396}"/>
          </ac:spMkLst>
        </pc:spChg>
      </pc:sldChg>
      <pc:sldChg chg="modSp add">
        <pc:chgData name="Jaimy Reynders" userId="5be04b8489ed85c2" providerId="LiveId" clId="{DC7BF929-2A0B-45C5-96C0-0544D28F71FE}" dt="2018-04-22T19:23:51.955" v="3536" actId="404"/>
        <pc:sldMkLst>
          <pc:docMk/>
          <pc:sldMk cId="120064550" sldId="522"/>
        </pc:sldMkLst>
        <pc:spChg chg="mod">
          <ac:chgData name="Jaimy Reynders" userId="5be04b8489ed85c2" providerId="LiveId" clId="{DC7BF929-2A0B-45C5-96C0-0544D28F71FE}" dt="2018-04-22T19:23:51.955" v="3536" actId="404"/>
          <ac:spMkLst>
            <pc:docMk/>
            <pc:sldMk cId="120064550" sldId="522"/>
            <ac:spMk id="3" creationId="{00000000-0000-0000-0000-000000000000}"/>
          </ac:spMkLst>
        </pc:spChg>
        <pc:spChg chg="mod">
          <ac:chgData name="Jaimy Reynders" userId="5be04b8489ed85c2" providerId="LiveId" clId="{DC7BF929-2A0B-45C5-96C0-0544D28F71FE}" dt="2018-04-22T19:23:10.488" v="3491" actId="14100"/>
          <ac:spMkLst>
            <pc:docMk/>
            <pc:sldMk cId="120064550" sldId="522"/>
            <ac:spMk id="10" creationId="{A160284A-A06B-475F-BDD3-9A3DED63C226}"/>
          </ac:spMkLst>
        </pc:spChg>
      </pc:sldChg>
    </pc:docChg>
  </pc:docChgLst>
  <pc:docChgLst>
    <pc:chgData name="Jaimy Reynders" userId="5be04b8489ed85c2" providerId="LiveId" clId="{3D1A626E-42A1-471B-827D-ADC0E0D82799}"/>
    <pc:docChg chg="undo custSel addSld modSld">
      <pc:chgData name="Jaimy Reynders" userId="5be04b8489ed85c2" providerId="LiveId" clId="{3D1A626E-42A1-471B-827D-ADC0E0D82799}" dt="2018-05-28T10:44:43.909" v="1603" actId="20577"/>
      <pc:docMkLst>
        <pc:docMk/>
      </pc:docMkLst>
      <pc:sldChg chg="add">
        <pc:chgData name="Jaimy Reynders" userId="5be04b8489ed85c2" providerId="LiveId" clId="{3D1A626E-42A1-471B-827D-ADC0E0D82799}" dt="2018-05-28T05:53:29.266" v="0" actId="313"/>
        <pc:sldMkLst>
          <pc:docMk/>
          <pc:sldMk cId="4123859264" sldId="426"/>
        </pc:sldMkLst>
      </pc:sldChg>
      <pc:sldChg chg="modSp">
        <pc:chgData name="Jaimy Reynders" userId="5be04b8489ed85c2" providerId="LiveId" clId="{3D1A626E-42A1-471B-827D-ADC0E0D82799}" dt="2018-05-28T08:20:38.970" v="768" actId="313"/>
        <pc:sldMkLst>
          <pc:docMk/>
          <pc:sldMk cId="3760410081" sldId="463"/>
        </pc:sldMkLst>
        <pc:spChg chg="mod">
          <ac:chgData name="Jaimy Reynders" userId="5be04b8489ed85c2" providerId="LiveId" clId="{3D1A626E-42A1-471B-827D-ADC0E0D82799}" dt="2018-05-28T08:20:38.970" v="768" actId="313"/>
          <ac:spMkLst>
            <pc:docMk/>
            <pc:sldMk cId="3760410081" sldId="463"/>
            <ac:spMk id="3" creationId="{00000000-0000-0000-0000-000000000000}"/>
          </ac:spMkLst>
        </pc:spChg>
      </pc:sldChg>
      <pc:sldChg chg="modSp add">
        <pc:chgData name="Jaimy Reynders" userId="5be04b8489ed85c2" providerId="LiveId" clId="{3D1A626E-42A1-471B-827D-ADC0E0D82799}" dt="2018-05-28T08:24:30.824" v="1063" actId="20577"/>
        <pc:sldMkLst>
          <pc:docMk/>
          <pc:sldMk cId="1340775077" sldId="503"/>
        </pc:sldMkLst>
        <pc:spChg chg="mod">
          <ac:chgData name="Jaimy Reynders" userId="5be04b8489ed85c2" providerId="LiveId" clId="{3D1A626E-42A1-471B-827D-ADC0E0D82799}" dt="2018-05-28T08:24:30.824" v="1063" actId="20577"/>
          <ac:spMkLst>
            <pc:docMk/>
            <pc:sldMk cId="1340775077" sldId="503"/>
            <ac:spMk id="29699" creationId="{00000000-0000-0000-0000-000000000000}"/>
          </ac:spMkLst>
        </pc:spChg>
      </pc:sldChg>
      <pc:sldChg chg="modSp add">
        <pc:chgData name="Jaimy Reynders" userId="5be04b8489ed85c2" providerId="LiveId" clId="{3D1A626E-42A1-471B-827D-ADC0E0D82799}" dt="2018-05-28T10:44:43.909" v="1603" actId="20577"/>
        <pc:sldMkLst>
          <pc:docMk/>
          <pc:sldMk cId="4016082604" sldId="528"/>
        </pc:sldMkLst>
        <pc:spChg chg="mod">
          <ac:chgData name="Jaimy Reynders" userId="5be04b8489ed85c2" providerId="LiveId" clId="{3D1A626E-42A1-471B-827D-ADC0E0D82799}" dt="2018-05-28T10:44:43.909" v="1603" actId="20577"/>
          <ac:spMkLst>
            <pc:docMk/>
            <pc:sldMk cId="4016082604" sldId="528"/>
            <ac:spMk id="29699" creationId="{00000000-0000-0000-0000-000000000000}"/>
          </ac:spMkLst>
        </pc:spChg>
      </pc:sldChg>
      <pc:sldChg chg="modSp">
        <pc:chgData name="Jaimy Reynders" userId="5be04b8489ed85c2" providerId="LiveId" clId="{3D1A626E-42A1-471B-827D-ADC0E0D82799}" dt="2018-05-28T08:20:38.970" v="768" actId="313"/>
        <pc:sldMkLst>
          <pc:docMk/>
          <pc:sldMk cId="666220490" sldId="632"/>
        </pc:sldMkLst>
        <pc:spChg chg="mod">
          <ac:chgData name="Jaimy Reynders" userId="5be04b8489ed85c2" providerId="LiveId" clId="{3D1A626E-42A1-471B-827D-ADC0E0D82799}" dt="2018-05-28T08:20:38.970" v="768" actId="313"/>
          <ac:spMkLst>
            <pc:docMk/>
            <pc:sldMk cId="666220490" sldId="632"/>
            <ac:spMk id="3" creationId="{00000000-0000-0000-0000-000000000000}"/>
          </ac:spMkLst>
        </pc:spChg>
      </pc:sldChg>
      <pc:sldChg chg="modSp">
        <pc:chgData name="Jaimy Reynders" userId="5be04b8489ed85c2" providerId="LiveId" clId="{3D1A626E-42A1-471B-827D-ADC0E0D82799}" dt="2018-05-28T08:20:38.970" v="768" actId="313"/>
        <pc:sldMkLst>
          <pc:docMk/>
          <pc:sldMk cId="4150824046" sldId="633"/>
        </pc:sldMkLst>
        <pc:spChg chg="mod">
          <ac:chgData name="Jaimy Reynders" userId="5be04b8489ed85c2" providerId="LiveId" clId="{3D1A626E-42A1-471B-827D-ADC0E0D82799}" dt="2018-05-28T08:20:38.970" v="768" actId="313"/>
          <ac:spMkLst>
            <pc:docMk/>
            <pc:sldMk cId="4150824046" sldId="633"/>
            <ac:spMk id="3" creationId="{00000000-0000-0000-0000-000000000000}"/>
          </ac:spMkLst>
        </pc:spChg>
      </pc:sldChg>
      <pc:sldChg chg="modSp add">
        <pc:chgData name="Jaimy Reynders" userId="5be04b8489ed85c2" providerId="LiveId" clId="{3D1A626E-42A1-471B-827D-ADC0E0D82799}" dt="2018-05-28T08:31:04.986" v="1594" actId="313"/>
        <pc:sldMkLst>
          <pc:docMk/>
          <pc:sldMk cId="3090057624" sldId="638"/>
        </pc:sldMkLst>
        <pc:spChg chg="mod">
          <ac:chgData name="Jaimy Reynders" userId="5be04b8489ed85c2" providerId="LiveId" clId="{3D1A626E-42A1-471B-827D-ADC0E0D82799}" dt="2018-05-28T08:31:04.986" v="1594" actId="313"/>
          <ac:spMkLst>
            <pc:docMk/>
            <pc:sldMk cId="3090057624" sldId="638"/>
            <ac:spMk id="29699" creationId="{00000000-0000-0000-0000-000000000000}"/>
          </ac:spMkLst>
        </pc:spChg>
      </pc:sldChg>
    </pc:docChg>
  </pc:docChgLst>
  <pc:docChgLst>
    <pc:chgData name="Jaimy Reynders" userId="5be04b8489ed85c2" providerId="LiveId" clId="{0D804747-7B26-42EA-9F74-E4905EB002D8}"/>
    <pc:docChg chg="undo redo custSel addSld delSld modSld">
      <pc:chgData name="Jaimy Reynders" userId="5be04b8489ed85c2" providerId="LiveId" clId="{0D804747-7B26-42EA-9F74-E4905EB002D8}" dt="2018-05-16T19:48:02.120" v="5029" actId="2696"/>
      <pc:docMkLst>
        <pc:docMk/>
      </pc:docMkLst>
      <pc:sldChg chg="modSp">
        <pc:chgData name="Jaimy Reynders" userId="5be04b8489ed85c2" providerId="LiveId" clId="{0D804747-7B26-42EA-9F74-E4905EB002D8}" dt="2018-05-16T16:40:34.231" v="9" actId="20577"/>
        <pc:sldMkLst>
          <pc:docMk/>
          <pc:sldMk cId="0" sldId="256"/>
        </pc:sldMkLst>
        <pc:spChg chg="mod">
          <ac:chgData name="Jaimy Reynders" userId="5be04b8489ed85c2" providerId="LiveId" clId="{0D804747-7B26-42EA-9F74-E4905EB002D8}" dt="2018-05-16T16:40:34.231" v="9" actId="20577"/>
          <ac:spMkLst>
            <pc:docMk/>
            <pc:sldMk cId="0" sldId="256"/>
            <ac:spMk id="13315" creationId="{00000000-0000-0000-0000-000000000000}"/>
          </ac:spMkLst>
        </pc:spChg>
      </pc:sldChg>
      <pc:sldChg chg="addSp delSp modSp">
        <pc:chgData name="Jaimy Reynders" userId="5be04b8489ed85c2" providerId="LiveId" clId="{0D804747-7B26-42EA-9F74-E4905EB002D8}" dt="2018-05-16T17:14:07.459" v="951" actId="14100"/>
        <pc:sldMkLst>
          <pc:docMk/>
          <pc:sldMk cId="3760410081" sldId="463"/>
        </pc:sldMkLst>
        <pc:spChg chg="mod">
          <ac:chgData name="Jaimy Reynders" userId="5be04b8489ed85c2" providerId="LiveId" clId="{0D804747-7B26-42EA-9F74-E4905EB002D8}" dt="2018-05-16T17:12:55.998" v="926" actId="20577"/>
          <ac:spMkLst>
            <pc:docMk/>
            <pc:sldMk cId="3760410081" sldId="463"/>
            <ac:spMk id="3" creationId="{00000000-0000-0000-0000-000000000000}"/>
          </ac:spMkLst>
        </pc:spChg>
        <pc:spChg chg="add mod">
          <ac:chgData name="Jaimy Reynders" userId="5be04b8489ed85c2" providerId="LiveId" clId="{0D804747-7B26-42EA-9F74-E4905EB002D8}" dt="2018-05-16T17:14:07.459" v="951" actId="14100"/>
          <ac:spMkLst>
            <pc:docMk/>
            <pc:sldMk cId="3760410081" sldId="463"/>
            <ac:spMk id="8" creationId="{78B5E310-64C6-44F6-B80A-3992A2B594DA}"/>
          </ac:spMkLst>
        </pc:spChg>
        <pc:picChg chg="del">
          <ac:chgData name="Jaimy Reynders" userId="5be04b8489ed85c2" providerId="LiveId" clId="{0D804747-7B26-42EA-9F74-E4905EB002D8}" dt="2018-05-16T17:12:04.517" v="854" actId="478"/>
          <ac:picMkLst>
            <pc:docMk/>
            <pc:sldMk cId="3760410081" sldId="463"/>
            <ac:picMk id="5" creationId="{EC5BC73E-312D-45E8-B4F5-B97D8BE29C0E}"/>
          </ac:picMkLst>
        </pc:picChg>
        <pc:picChg chg="add del">
          <ac:chgData name="Jaimy Reynders" userId="5be04b8489ed85c2" providerId="LiveId" clId="{0D804747-7B26-42EA-9F74-E4905EB002D8}" dt="2018-05-16T17:12:58.989" v="928" actId="14100"/>
          <ac:picMkLst>
            <pc:docMk/>
            <pc:sldMk cId="3760410081" sldId="463"/>
            <ac:picMk id="6" creationId="{78C8DA71-87C7-4D66-8380-EA76914518DF}"/>
          </ac:picMkLst>
        </pc:picChg>
        <pc:picChg chg="add mod">
          <ac:chgData name="Jaimy Reynders" userId="5be04b8489ed85c2" providerId="LiveId" clId="{0D804747-7B26-42EA-9F74-E4905EB002D8}" dt="2018-05-16T17:13:39.103" v="930" actId="1076"/>
          <ac:picMkLst>
            <pc:docMk/>
            <pc:sldMk cId="3760410081" sldId="463"/>
            <ac:picMk id="7" creationId="{FE858F03-B296-496E-88D5-9D511A8C070B}"/>
          </ac:picMkLst>
        </pc:picChg>
      </pc:sldChg>
      <pc:sldChg chg="modSp">
        <pc:chgData name="Jaimy Reynders" userId="5be04b8489ed85c2" providerId="LiveId" clId="{0D804747-7B26-42EA-9F74-E4905EB002D8}" dt="2018-05-16T17:20:32.453" v="1479" actId="20577"/>
        <pc:sldMkLst>
          <pc:docMk/>
          <pc:sldMk cId="4283532955" sldId="465"/>
        </pc:sldMkLst>
        <pc:spChg chg="mod">
          <ac:chgData name="Jaimy Reynders" userId="5be04b8489ed85c2" providerId="LiveId" clId="{0D804747-7B26-42EA-9F74-E4905EB002D8}" dt="2018-05-16T16:40:40.055" v="18" actId="20577"/>
          <ac:spMkLst>
            <pc:docMk/>
            <pc:sldMk cId="4283532955" sldId="465"/>
            <ac:spMk id="3" creationId="{00000000-0000-0000-0000-000000000000}"/>
          </ac:spMkLst>
        </pc:spChg>
        <pc:spChg chg="mod">
          <ac:chgData name="Jaimy Reynders" userId="5be04b8489ed85c2" providerId="LiveId" clId="{0D804747-7B26-42EA-9F74-E4905EB002D8}" dt="2018-05-16T17:20:32.453" v="1479" actId="20577"/>
          <ac:spMkLst>
            <pc:docMk/>
            <pc:sldMk cId="4283532955" sldId="465"/>
            <ac:spMk id="4" creationId="{D0FE3814-E2EF-4C0B-8514-5047B411A396}"/>
          </ac:spMkLst>
        </pc:spChg>
      </pc:sldChg>
      <pc:sldChg chg="delSp modSp">
        <pc:chgData name="Jaimy Reynders" userId="5be04b8489ed85c2" providerId="LiveId" clId="{0D804747-7B26-42EA-9F74-E4905EB002D8}" dt="2018-05-16T17:09:25.912" v="806" actId="2696"/>
        <pc:sldMkLst>
          <pc:docMk/>
          <pc:sldMk cId="2776239794" sldId="513"/>
        </pc:sldMkLst>
        <pc:spChg chg="mod">
          <ac:chgData name="Jaimy Reynders" userId="5be04b8489ed85c2" providerId="LiveId" clId="{0D804747-7B26-42EA-9F74-E4905EB002D8}" dt="2018-05-16T17:09:14.367" v="803" actId="20577"/>
          <ac:spMkLst>
            <pc:docMk/>
            <pc:sldMk cId="2776239794" sldId="513"/>
            <ac:spMk id="3" creationId="{00000000-0000-0000-0000-000000000000}"/>
          </ac:spMkLst>
        </pc:spChg>
        <pc:spChg chg="del mod">
          <ac:chgData name="Jaimy Reynders" userId="5be04b8489ed85c2" providerId="LiveId" clId="{0D804747-7B26-42EA-9F74-E4905EB002D8}" dt="2018-05-16T17:09:25.912" v="806" actId="2696"/>
          <ac:spMkLst>
            <pc:docMk/>
            <pc:sldMk cId="2776239794" sldId="513"/>
            <ac:spMk id="4" creationId="{D0FE3814-E2EF-4C0B-8514-5047B411A396}"/>
          </ac:spMkLst>
        </pc:spChg>
      </pc:sldChg>
      <pc:sldChg chg="addSp delSp modSp">
        <pc:chgData name="Jaimy Reynders" userId="5be04b8489ed85c2" providerId="LiveId" clId="{0D804747-7B26-42EA-9F74-E4905EB002D8}" dt="2018-05-16T17:20:35.541" v="1480" actId="20577"/>
        <pc:sldMkLst>
          <pc:docMk/>
          <pc:sldMk cId="120064550" sldId="522"/>
        </pc:sldMkLst>
        <pc:spChg chg="mod">
          <ac:chgData name="Jaimy Reynders" userId="5be04b8489ed85c2" providerId="LiveId" clId="{0D804747-7B26-42EA-9F74-E4905EB002D8}" dt="2018-05-16T17:20:35.541" v="1480" actId="20577"/>
          <ac:spMkLst>
            <pc:docMk/>
            <pc:sldMk cId="120064550" sldId="522"/>
            <ac:spMk id="3" creationId="{00000000-0000-0000-0000-000000000000}"/>
          </ac:spMkLst>
        </pc:spChg>
        <pc:spChg chg="mod">
          <ac:chgData name="Jaimy Reynders" userId="5be04b8489ed85c2" providerId="LiveId" clId="{0D804747-7B26-42EA-9F74-E4905EB002D8}" dt="2018-05-16T16:44:15.207" v="195" actId="1076"/>
          <ac:spMkLst>
            <pc:docMk/>
            <pc:sldMk cId="120064550" sldId="522"/>
            <ac:spMk id="8" creationId="{B671E491-1727-4479-BB20-3A7EAC4F81F9}"/>
          </ac:spMkLst>
        </pc:spChg>
        <pc:spChg chg="del">
          <ac:chgData name="Jaimy Reynders" userId="5be04b8489ed85c2" providerId="LiveId" clId="{0D804747-7B26-42EA-9F74-E4905EB002D8}" dt="2018-05-16T16:44:00.088" v="192" actId="478"/>
          <ac:spMkLst>
            <pc:docMk/>
            <pc:sldMk cId="120064550" sldId="522"/>
            <ac:spMk id="9" creationId="{67B7C5AB-4A43-4C1F-A3A2-839505CF89A6}"/>
          </ac:spMkLst>
        </pc:spChg>
        <pc:spChg chg="mod">
          <ac:chgData name="Jaimy Reynders" userId="5be04b8489ed85c2" providerId="LiveId" clId="{0D804747-7B26-42EA-9F74-E4905EB002D8}" dt="2018-05-16T16:44:15.207" v="195" actId="1076"/>
          <ac:spMkLst>
            <pc:docMk/>
            <pc:sldMk cId="120064550" sldId="522"/>
            <ac:spMk id="10" creationId="{A160284A-A06B-475F-BDD3-9A3DED63C226}"/>
          </ac:spMkLst>
        </pc:spChg>
        <pc:spChg chg="add del mod">
          <ac:chgData name="Jaimy Reynders" userId="5be04b8489ed85c2" providerId="LiveId" clId="{0D804747-7B26-42EA-9F74-E4905EB002D8}" dt="2018-05-16T16:45:59.775" v="274" actId="478"/>
          <ac:spMkLst>
            <pc:docMk/>
            <pc:sldMk cId="120064550" sldId="522"/>
            <ac:spMk id="12" creationId="{469482A7-E480-46A8-978D-EAD185FE1FC2}"/>
          </ac:spMkLst>
        </pc:spChg>
        <pc:spChg chg="add mod">
          <ac:chgData name="Jaimy Reynders" userId="5be04b8489ed85c2" providerId="LiveId" clId="{0D804747-7B26-42EA-9F74-E4905EB002D8}" dt="2018-05-16T16:46:42.126" v="281" actId="14100"/>
          <ac:spMkLst>
            <pc:docMk/>
            <pc:sldMk cId="120064550" sldId="522"/>
            <ac:spMk id="13" creationId="{6FBD5219-36F3-454F-B2D5-2A69DD8EE0FA}"/>
          </ac:spMkLst>
        </pc:spChg>
        <pc:picChg chg="add mod ord">
          <ac:chgData name="Jaimy Reynders" userId="5be04b8489ed85c2" providerId="LiveId" clId="{0D804747-7B26-42EA-9F74-E4905EB002D8}" dt="2018-05-16T16:44:15.207" v="195" actId="1076"/>
          <ac:picMkLst>
            <pc:docMk/>
            <pc:sldMk cId="120064550" sldId="522"/>
            <ac:picMk id="5" creationId="{97C4CF07-3AC9-4D2E-92D3-65767F277E64}"/>
          </ac:picMkLst>
        </pc:picChg>
        <pc:picChg chg="add mod modCrop">
          <ac:chgData name="Jaimy Reynders" userId="5be04b8489ed85c2" providerId="LiveId" clId="{0D804747-7B26-42EA-9F74-E4905EB002D8}" dt="2018-05-16T16:46:25.334" v="278" actId="732"/>
          <ac:picMkLst>
            <pc:docMk/>
            <pc:sldMk cId="120064550" sldId="522"/>
            <ac:picMk id="6" creationId="{24059CB6-B037-4F0F-BFF1-661C1A230011}"/>
          </ac:picMkLst>
        </pc:picChg>
        <pc:picChg chg="del">
          <ac:chgData name="Jaimy Reynders" userId="5be04b8489ed85c2" providerId="LiveId" clId="{0D804747-7B26-42EA-9F74-E4905EB002D8}" dt="2018-05-16T16:43:41.186" v="184" actId="478"/>
          <ac:picMkLst>
            <pc:docMk/>
            <pc:sldMk cId="120064550" sldId="522"/>
            <ac:picMk id="7" creationId="{E685E0D9-254E-45A3-B841-E55167D5EB85}"/>
          </ac:picMkLst>
        </pc:picChg>
        <pc:picChg chg="add del mod">
          <ac:chgData name="Jaimy Reynders" userId="5be04b8489ed85c2" providerId="LiveId" clId="{0D804747-7B26-42EA-9F74-E4905EB002D8}" dt="2018-05-16T16:45:59.775" v="274" actId="478"/>
          <ac:picMkLst>
            <pc:docMk/>
            <pc:sldMk cId="120064550" sldId="522"/>
            <ac:picMk id="11" creationId="{44DB34EF-8F5F-4608-93E8-4F4C26730FBE}"/>
          </ac:picMkLst>
        </pc:picChg>
      </pc:sldChg>
    </pc:docChg>
  </pc:docChgLst>
  <pc:docChgLst>
    <pc:chgData name="Jaimy Reynders" userId="5be04b8489ed85c2" providerId="LiveId" clId="{5A4C1A54-6396-4824-A744-47B8BA2F296F}"/>
    <pc:docChg chg="custSel delSld modSld">
      <pc:chgData name="Jaimy Reynders" userId="5be04b8489ed85c2" providerId="LiveId" clId="{5A4C1A54-6396-4824-A744-47B8BA2F296F}" dt="2018-04-26T06:41:37.968" v="277" actId="2696"/>
      <pc:docMkLst>
        <pc:docMk/>
      </pc:docMkLst>
    </pc:docChg>
  </pc:docChgLst>
  <pc:docChgLst>
    <pc:chgData name="Jaimy Reynders" userId="5be04b8489ed85c2" providerId="LiveId" clId="{1BD84A95-A750-4EDB-9663-731FAB9CD5F9}"/>
    <pc:docChg chg="undo redo custSel addSld delSld modSld sldOrd">
      <pc:chgData name="Jaimy Reynders" userId="5be04b8489ed85c2" providerId="LiveId" clId="{1BD84A95-A750-4EDB-9663-731FAB9CD5F9}" dt="2022-06-02T16:15:20.669" v="3436" actId="1037"/>
      <pc:docMkLst>
        <pc:docMk/>
      </pc:docMkLst>
      <pc:sldChg chg="modSp mod">
        <pc:chgData name="Jaimy Reynders" userId="5be04b8489ed85c2" providerId="LiveId" clId="{1BD84A95-A750-4EDB-9663-731FAB9CD5F9}" dt="2022-05-19T20:58:16.494" v="6" actId="6549"/>
        <pc:sldMkLst>
          <pc:docMk/>
          <pc:sldMk cId="0" sldId="256"/>
        </pc:sldMkLst>
        <pc:spChg chg="mod">
          <ac:chgData name="Jaimy Reynders" userId="5be04b8489ed85c2" providerId="LiveId" clId="{1BD84A95-A750-4EDB-9663-731FAB9CD5F9}" dt="2022-05-19T20:57:30.291" v="5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5-19T20:58:16.494" v="6" actId="6549"/>
          <ac:spMkLst>
            <pc:docMk/>
            <pc:sldMk cId="0" sldId="256"/>
            <ac:spMk id="13315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5-19T21:39:49.989" v="784" actId="207"/>
        <pc:sldMkLst>
          <pc:docMk/>
          <pc:sldMk cId="3760410081" sldId="463"/>
        </pc:sldMkLst>
        <pc:spChg chg="mod">
          <ac:chgData name="Jaimy Reynders" userId="5be04b8489ed85c2" providerId="LiveId" clId="{1BD84A95-A750-4EDB-9663-731FAB9CD5F9}" dt="2022-05-19T21:39:49.989" v="784" actId="207"/>
          <ac:spMkLst>
            <pc:docMk/>
            <pc:sldMk cId="3760410081" sldId="463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5:16:32.834" v="2856"/>
        <pc:sldMkLst>
          <pc:docMk/>
          <pc:sldMk cId="1340775077" sldId="503"/>
        </pc:sldMkLst>
        <pc:spChg chg="mod">
          <ac:chgData name="Jaimy Reynders" userId="5be04b8489ed85c2" providerId="LiveId" clId="{1BD84A95-A750-4EDB-9663-731FAB9CD5F9}" dt="2022-06-02T15:16:32.834" v="2856"/>
          <ac:spMkLst>
            <pc:docMk/>
            <pc:sldMk cId="1340775077" sldId="503"/>
            <ac:spMk id="15362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3:07:16.301" v="1175" actId="6549"/>
          <ac:spMkLst>
            <pc:docMk/>
            <pc:sldMk cId="1340775077" sldId="503"/>
            <ac:spMk id="29699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4:44:40.169" v="1776" actId="108"/>
        <pc:sldMkLst>
          <pc:docMk/>
          <pc:sldMk cId="120064550" sldId="522"/>
        </pc:sldMkLst>
        <pc:spChg chg="mod">
          <ac:chgData name="Jaimy Reynders" userId="5be04b8489ed85c2" providerId="LiveId" clId="{1BD84A95-A750-4EDB-9663-731FAB9CD5F9}" dt="2022-06-02T14:44:40.169" v="1776" actId="108"/>
          <ac:spMkLst>
            <pc:docMk/>
            <pc:sldMk cId="120064550" sldId="522"/>
            <ac:spMk id="8" creationId="{B671E491-1727-4479-BB20-3A7EAC4F81F9}"/>
          </ac:spMkLst>
        </pc:spChg>
        <pc:spChg chg="mod">
          <ac:chgData name="Jaimy Reynders" userId="5be04b8489ed85c2" providerId="LiveId" clId="{1BD84A95-A750-4EDB-9663-731FAB9CD5F9}" dt="2022-06-02T14:44:37.978" v="1775" actId="108"/>
          <ac:spMkLst>
            <pc:docMk/>
            <pc:sldMk cId="120064550" sldId="522"/>
            <ac:spMk id="10" creationId="{A160284A-A06B-475F-BDD3-9A3DED63C226}"/>
          </ac:spMkLst>
        </pc:spChg>
      </pc:sldChg>
      <pc:sldChg chg="del">
        <pc:chgData name="Jaimy Reynders" userId="5be04b8489ed85c2" providerId="LiveId" clId="{1BD84A95-A750-4EDB-9663-731FAB9CD5F9}" dt="2022-05-19T21:40:50.406" v="786" actId="47"/>
        <pc:sldMkLst>
          <pc:docMk/>
          <pc:sldMk cId="4016082604" sldId="528"/>
        </pc:sldMkLst>
      </pc:sldChg>
      <pc:sldChg chg="modSp add mod">
        <pc:chgData name="Jaimy Reynders" userId="5be04b8489ed85c2" providerId="LiveId" clId="{1BD84A95-A750-4EDB-9663-731FAB9CD5F9}" dt="2022-06-02T13:55:38.912" v="1240" actId="1076"/>
        <pc:sldMkLst>
          <pc:docMk/>
          <pc:sldMk cId="170988850" sldId="553"/>
        </pc:sldMkLst>
        <pc:spChg chg="mod">
          <ac:chgData name="Jaimy Reynders" userId="5be04b8489ed85c2" providerId="LiveId" clId="{1BD84A95-A750-4EDB-9663-731FAB9CD5F9}" dt="2022-06-02T13:55:34.649" v="1239" actId="20577"/>
          <ac:spMkLst>
            <pc:docMk/>
            <pc:sldMk cId="170988850" sldId="553"/>
            <ac:spMk id="6" creationId="{C77EB433-838F-4EBE-AA48-6C4ECF33A06D}"/>
          </ac:spMkLst>
        </pc:spChg>
        <pc:picChg chg="mod">
          <ac:chgData name="Jaimy Reynders" userId="5be04b8489ed85c2" providerId="LiveId" clId="{1BD84A95-A750-4EDB-9663-731FAB9CD5F9}" dt="2022-06-02T13:55:38.912" v="1240" actId="1076"/>
          <ac:picMkLst>
            <pc:docMk/>
            <pc:sldMk cId="170988850" sldId="553"/>
            <ac:picMk id="5" creationId="{31161697-981C-C9D3-BDE7-F26A8613E5F8}"/>
          </ac:picMkLst>
        </pc:picChg>
      </pc:sldChg>
      <pc:sldChg chg="modSp mod">
        <pc:chgData name="Jaimy Reynders" userId="5be04b8489ed85c2" providerId="LiveId" clId="{1BD84A95-A750-4EDB-9663-731FAB9CD5F9}" dt="2022-05-19T20:59:49.319" v="23" actId="207"/>
        <pc:sldMkLst>
          <pc:docMk/>
          <pc:sldMk cId="622998693" sldId="588"/>
        </pc:sldMkLst>
        <pc:spChg chg="mod">
          <ac:chgData name="Jaimy Reynders" userId="5be04b8489ed85c2" providerId="LiveId" clId="{1BD84A95-A750-4EDB-9663-731FAB9CD5F9}" dt="2022-05-19T20:59:49.319" v="23" actId="207"/>
          <ac:spMkLst>
            <pc:docMk/>
            <pc:sldMk cId="622998693" sldId="588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5-19T21:00:05.971" v="30" actId="207"/>
        <pc:sldMkLst>
          <pc:docMk/>
          <pc:sldMk cId="978473283" sldId="590"/>
        </pc:sldMkLst>
        <pc:spChg chg="mod">
          <ac:chgData name="Jaimy Reynders" userId="5be04b8489ed85c2" providerId="LiveId" clId="{1BD84A95-A750-4EDB-9663-731FAB9CD5F9}" dt="2022-05-19T21:00:05.971" v="30" actId="207"/>
          <ac:spMkLst>
            <pc:docMk/>
            <pc:sldMk cId="978473283" sldId="590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4:44:47.607" v="1777" actId="108"/>
        <pc:sldMkLst>
          <pc:docMk/>
          <pc:sldMk cId="510592287" sldId="592"/>
        </pc:sldMkLst>
        <pc:spChg chg="mod">
          <ac:chgData name="Jaimy Reynders" userId="5be04b8489ed85c2" providerId="LiveId" clId="{1BD84A95-A750-4EDB-9663-731FAB9CD5F9}" dt="2022-06-02T14:44:47.607" v="1777" actId="108"/>
          <ac:spMkLst>
            <pc:docMk/>
            <pc:sldMk cId="510592287" sldId="592"/>
            <ac:spMk id="11" creationId="{697E47BE-FAFC-4D1A-9655-0C12B01895D1}"/>
          </ac:spMkLst>
        </pc:spChg>
      </pc:sldChg>
      <pc:sldChg chg="modSp mod">
        <pc:chgData name="Jaimy Reynders" userId="5be04b8489ed85c2" providerId="LiveId" clId="{1BD84A95-A750-4EDB-9663-731FAB9CD5F9}" dt="2022-05-19T21:01:19.678" v="49" actId="255"/>
        <pc:sldMkLst>
          <pc:docMk/>
          <pc:sldMk cId="4050161277" sldId="594"/>
        </pc:sldMkLst>
        <pc:spChg chg="mod">
          <ac:chgData name="Jaimy Reynders" userId="5be04b8489ed85c2" providerId="LiveId" clId="{1BD84A95-A750-4EDB-9663-731FAB9CD5F9}" dt="2022-05-19T21:01:19.678" v="49" actId="255"/>
          <ac:spMkLst>
            <pc:docMk/>
            <pc:sldMk cId="4050161277" sldId="594"/>
            <ac:spMk id="3" creationId="{00000000-0000-0000-0000-000000000000}"/>
          </ac:spMkLst>
        </pc:spChg>
      </pc:sldChg>
      <pc:sldChg chg="modSp mod ord">
        <pc:chgData name="Jaimy Reynders" userId="5be04b8489ed85c2" providerId="LiveId" clId="{1BD84A95-A750-4EDB-9663-731FAB9CD5F9}" dt="2022-06-02T14:44:30.283" v="1774" actId="108"/>
        <pc:sldMkLst>
          <pc:docMk/>
          <pc:sldMk cId="2327836727" sldId="596"/>
        </pc:sldMkLst>
        <pc:spChg chg="mod">
          <ac:chgData name="Jaimy Reynders" userId="5be04b8489ed85c2" providerId="LiveId" clId="{1BD84A95-A750-4EDB-9663-731FAB9CD5F9}" dt="2022-06-02T14:44:17.904" v="1770" actId="108"/>
          <ac:spMkLst>
            <pc:docMk/>
            <pc:sldMk cId="2327836727" sldId="596"/>
            <ac:spMk id="11" creationId="{18A28293-C919-4ED1-B597-9CF6DF814222}"/>
          </ac:spMkLst>
        </pc:spChg>
        <pc:spChg chg="mod">
          <ac:chgData name="Jaimy Reynders" userId="5be04b8489ed85c2" providerId="LiveId" clId="{1BD84A95-A750-4EDB-9663-731FAB9CD5F9}" dt="2022-06-02T14:44:21.295" v="1771" actId="108"/>
          <ac:spMkLst>
            <pc:docMk/>
            <pc:sldMk cId="2327836727" sldId="596"/>
            <ac:spMk id="12" creationId="{5BC4DEA9-2E02-4CD2-B24D-DEF87BE24487}"/>
          </ac:spMkLst>
        </pc:spChg>
        <pc:spChg chg="mod">
          <ac:chgData name="Jaimy Reynders" userId="5be04b8489ed85c2" providerId="LiveId" clId="{1BD84A95-A750-4EDB-9663-731FAB9CD5F9}" dt="2022-06-02T14:44:30.283" v="1774" actId="108"/>
          <ac:spMkLst>
            <pc:docMk/>
            <pc:sldMk cId="2327836727" sldId="596"/>
            <ac:spMk id="13" creationId="{E03846BA-539F-429A-A76A-D868587E46A3}"/>
          </ac:spMkLst>
        </pc:spChg>
        <pc:picChg chg="mod">
          <ac:chgData name="Jaimy Reynders" userId="5be04b8489ed85c2" providerId="LiveId" clId="{1BD84A95-A750-4EDB-9663-731FAB9CD5F9}" dt="2022-06-02T14:44:26.071" v="1773" actId="108"/>
          <ac:picMkLst>
            <pc:docMk/>
            <pc:sldMk cId="2327836727" sldId="596"/>
            <ac:picMk id="7" creationId="{311CE4B0-7FDF-4448-8D7E-F9700923EDFB}"/>
          </ac:picMkLst>
        </pc:picChg>
      </pc:sldChg>
      <pc:sldChg chg="modSp mod">
        <pc:chgData name="Jaimy Reynders" userId="5be04b8489ed85c2" providerId="LiveId" clId="{1BD84A95-A750-4EDB-9663-731FAB9CD5F9}" dt="2022-05-19T21:38:04.255" v="686" actId="20577"/>
        <pc:sldMkLst>
          <pc:docMk/>
          <pc:sldMk cId="3330902841" sldId="597"/>
        </pc:sldMkLst>
        <pc:spChg chg="mod">
          <ac:chgData name="Jaimy Reynders" userId="5be04b8489ed85c2" providerId="LiveId" clId="{1BD84A95-A750-4EDB-9663-731FAB9CD5F9}" dt="2022-05-19T21:38:04.255" v="686" actId="20577"/>
          <ac:spMkLst>
            <pc:docMk/>
            <pc:sldMk cId="3330902841" sldId="597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3:38:10.226" v="1197" actId="113"/>
        <pc:sldMkLst>
          <pc:docMk/>
          <pc:sldMk cId="2255558050" sldId="600"/>
        </pc:sldMkLst>
        <pc:spChg chg="mod">
          <ac:chgData name="Jaimy Reynders" userId="5be04b8489ed85c2" providerId="LiveId" clId="{1BD84A95-A750-4EDB-9663-731FAB9CD5F9}" dt="2022-06-02T13:38:10.226" v="1197" actId="113"/>
          <ac:spMkLst>
            <pc:docMk/>
            <pc:sldMk cId="2255558050" sldId="600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4:43:15.183" v="1760" actId="108"/>
        <pc:sldMkLst>
          <pc:docMk/>
          <pc:sldMk cId="582192303" sldId="602"/>
        </pc:sldMkLst>
        <pc:spChg chg="mod">
          <ac:chgData name="Jaimy Reynders" userId="5be04b8489ed85c2" providerId="LiveId" clId="{1BD84A95-A750-4EDB-9663-731FAB9CD5F9}" dt="2022-06-02T14:43:15.183" v="1760" actId="108"/>
          <ac:spMkLst>
            <pc:docMk/>
            <pc:sldMk cId="582192303" sldId="602"/>
            <ac:spMk id="8" creationId="{1BC69FE9-2B2B-4768-B33C-8FD3214A7667}"/>
          </ac:spMkLst>
        </pc:spChg>
        <pc:spChg chg="mod">
          <ac:chgData name="Jaimy Reynders" userId="5be04b8489ed85c2" providerId="LiveId" clId="{1BD84A95-A750-4EDB-9663-731FAB9CD5F9}" dt="2022-06-02T14:43:12.225" v="1759" actId="108"/>
          <ac:spMkLst>
            <pc:docMk/>
            <pc:sldMk cId="582192303" sldId="602"/>
            <ac:spMk id="9" creationId="{D03B0A6A-433D-4B3A-ACE4-0962840689A9}"/>
          </ac:spMkLst>
        </pc:spChg>
      </pc:sldChg>
      <pc:sldChg chg="modSp mod">
        <pc:chgData name="Jaimy Reynders" userId="5be04b8489ed85c2" providerId="LiveId" clId="{1BD84A95-A750-4EDB-9663-731FAB9CD5F9}" dt="2022-06-02T14:42:52.689" v="1755" actId="108"/>
        <pc:sldMkLst>
          <pc:docMk/>
          <pc:sldMk cId="2517369993" sldId="603"/>
        </pc:sldMkLst>
        <pc:spChg chg="mod">
          <ac:chgData name="Jaimy Reynders" userId="5be04b8489ed85c2" providerId="LiveId" clId="{1BD84A95-A750-4EDB-9663-731FAB9CD5F9}" dt="2022-06-02T14:42:46.446" v="1753" actId="108"/>
          <ac:spMkLst>
            <pc:docMk/>
            <pc:sldMk cId="2517369993" sldId="603"/>
            <ac:spMk id="9" creationId="{6E807DDD-3A87-41E8-9D3E-91A6FE867AB0}"/>
          </ac:spMkLst>
        </pc:spChg>
        <pc:spChg chg="mod">
          <ac:chgData name="Jaimy Reynders" userId="5be04b8489ed85c2" providerId="LiveId" clId="{1BD84A95-A750-4EDB-9663-731FAB9CD5F9}" dt="2022-06-02T14:42:49.088" v="1754" actId="108"/>
          <ac:spMkLst>
            <pc:docMk/>
            <pc:sldMk cId="2517369993" sldId="603"/>
            <ac:spMk id="10" creationId="{CA0A79DD-A276-42C1-9AD0-AB142BD59FA9}"/>
          </ac:spMkLst>
        </pc:spChg>
        <pc:spChg chg="mod">
          <ac:chgData name="Jaimy Reynders" userId="5be04b8489ed85c2" providerId="LiveId" clId="{1BD84A95-A750-4EDB-9663-731FAB9CD5F9}" dt="2022-06-02T14:42:52.689" v="1755" actId="108"/>
          <ac:spMkLst>
            <pc:docMk/>
            <pc:sldMk cId="2517369993" sldId="603"/>
            <ac:spMk id="11" creationId="{97F1502C-9A0A-4E75-8961-0DECB9FFD893}"/>
          </ac:spMkLst>
        </pc:spChg>
      </pc:sldChg>
      <pc:sldChg chg="del">
        <pc:chgData name="Jaimy Reynders" userId="5be04b8489ed85c2" providerId="LiveId" clId="{1BD84A95-A750-4EDB-9663-731FAB9CD5F9}" dt="2022-05-19T21:06:25.494" v="57" actId="47"/>
        <pc:sldMkLst>
          <pc:docMk/>
          <pc:sldMk cId="3431071790" sldId="604"/>
        </pc:sldMkLst>
      </pc:sldChg>
      <pc:sldChg chg="modSp del mod">
        <pc:chgData name="Jaimy Reynders" userId="5be04b8489ed85c2" providerId="LiveId" clId="{1BD84A95-A750-4EDB-9663-731FAB9CD5F9}" dt="2022-06-02T14:42:34.649" v="1752" actId="108"/>
        <pc:sldMkLst>
          <pc:docMk/>
          <pc:sldMk cId="3806496202" sldId="605"/>
        </pc:sldMkLst>
        <pc:spChg chg="mod">
          <ac:chgData name="Jaimy Reynders" userId="5be04b8489ed85c2" providerId="LiveId" clId="{1BD84A95-A750-4EDB-9663-731FAB9CD5F9}" dt="2022-06-02T14:42:31.948" v="1751" actId="108"/>
          <ac:spMkLst>
            <pc:docMk/>
            <pc:sldMk cId="3806496202" sldId="605"/>
            <ac:spMk id="9" creationId="{04A2A6F3-A159-4879-B6DD-490E881DFC01}"/>
          </ac:spMkLst>
        </pc:spChg>
        <pc:spChg chg="mod">
          <ac:chgData name="Jaimy Reynders" userId="5be04b8489ed85c2" providerId="LiveId" clId="{1BD84A95-A750-4EDB-9663-731FAB9CD5F9}" dt="2022-06-02T14:42:34.649" v="1752" actId="108"/>
          <ac:spMkLst>
            <pc:docMk/>
            <pc:sldMk cId="3806496202" sldId="605"/>
            <ac:spMk id="10" creationId="{30E9C0C4-B2C8-482C-8827-65F044DBF298}"/>
          </ac:spMkLst>
        </pc:spChg>
      </pc:sldChg>
      <pc:sldChg chg="del">
        <pc:chgData name="Jaimy Reynders" userId="5be04b8489ed85c2" providerId="LiveId" clId="{1BD84A95-A750-4EDB-9663-731FAB9CD5F9}" dt="2022-05-19T21:06:04.434" v="52" actId="47"/>
        <pc:sldMkLst>
          <pc:docMk/>
          <pc:sldMk cId="1721911537" sldId="606"/>
        </pc:sldMkLst>
      </pc:sldChg>
      <pc:sldChg chg="del">
        <pc:chgData name="Jaimy Reynders" userId="5be04b8489ed85c2" providerId="LiveId" clId="{1BD84A95-A750-4EDB-9663-731FAB9CD5F9}" dt="2022-05-19T21:06:24.206" v="56" actId="47"/>
        <pc:sldMkLst>
          <pc:docMk/>
          <pc:sldMk cId="3352938137" sldId="607"/>
        </pc:sldMkLst>
      </pc:sldChg>
      <pc:sldChg chg="modSp del mod">
        <pc:chgData name="Jaimy Reynders" userId="5be04b8489ed85c2" providerId="LiveId" clId="{1BD84A95-A750-4EDB-9663-731FAB9CD5F9}" dt="2022-06-02T13:39:27.297" v="1219" actId="1076"/>
        <pc:sldMkLst>
          <pc:docMk/>
          <pc:sldMk cId="438283575" sldId="608"/>
        </pc:sldMkLst>
        <pc:spChg chg="mod">
          <ac:chgData name="Jaimy Reynders" userId="5be04b8489ed85c2" providerId="LiveId" clId="{1BD84A95-A750-4EDB-9663-731FAB9CD5F9}" dt="2022-06-02T13:39:22.765" v="1218" actId="20577"/>
          <ac:spMkLst>
            <pc:docMk/>
            <pc:sldMk cId="438283575" sldId="608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3:39:27.297" v="1219" actId="1076"/>
          <ac:spMkLst>
            <pc:docMk/>
            <pc:sldMk cId="438283575" sldId="608"/>
            <ac:spMk id="7" creationId="{76D926C9-0AF7-4BDC-9920-79511BF6075D}"/>
          </ac:spMkLst>
        </pc:spChg>
      </pc:sldChg>
      <pc:sldChg chg="del">
        <pc:chgData name="Jaimy Reynders" userId="5be04b8489ed85c2" providerId="LiveId" clId="{1BD84A95-A750-4EDB-9663-731FAB9CD5F9}" dt="2022-05-19T21:06:16.260" v="54" actId="47"/>
        <pc:sldMkLst>
          <pc:docMk/>
          <pc:sldMk cId="3579846779" sldId="609"/>
        </pc:sldMkLst>
      </pc:sldChg>
      <pc:sldChg chg="modSp mod">
        <pc:chgData name="Jaimy Reynders" userId="5be04b8489ed85c2" providerId="LiveId" clId="{1BD84A95-A750-4EDB-9663-731FAB9CD5F9}" dt="2022-05-19T21:16:27.916" v="348" actId="20577"/>
        <pc:sldMkLst>
          <pc:docMk/>
          <pc:sldMk cId="2476854705" sldId="610"/>
        </pc:sldMkLst>
        <pc:spChg chg="mod">
          <ac:chgData name="Jaimy Reynders" userId="5be04b8489ed85c2" providerId="LiveId" clId="{1BD84A95-A750-4EDB-9663-731FAB9CD5F9}" dt="2022-05-19T21:16:27.916" v="348" actId="20577"/>
          <ac:spMkLst>
            <pc:docMk/>
            <pc:sldMk cId="2476854705" sldId="610"/>
            <ac:spMk id="3" creationId="{00000000-0000-0000-0000-000000000000}"/>
          </ac:spMkLst>
        </pc:spChg>
      </pc:sldChg>
      <pc:sldChg chg="addSp delSp modSp mod">
        <pc:chgData name="Jaimy Reynders" userId="5be04b8489ed85c2" providerId="LiveId" clId="{1BD84A95-A750-4EDB-9663-731FAB9CD5F9}" dt="2022-05-19T21:27:51.347" v="492"/>
        <pc:sldMkLst>
          <pc:docMk/>
          <pc:sldMk cId="2761605671" sldId="612"/>
        </pc:sldMkLst>
        <pc:picChg chg="add del mod">
          <ac:chgData name="Jaimy Reynders" userId="5be04b8489ed85c2" providerId="LiveId" clId="{1BD84A95-A750-4EDB-9663-731FAB9CD5F9}" dt="2022-05-19T21:27:45.701" v="491" actId="21"/>
          <ac:picMkLst>
            <pc:docMk/>
            <pc:sldMk cId="2761605671" sldId="612"/>
            <ac:picMk id="7" creationId="{B1BFC436-E433-AB41-5BCF-6C214C855ADF}"/>
          </ac:picMkLst>
        </pc:picChg>
        <pc:picChg chg="add mod">
          <ac:chgData name="Jaimy Reynders" userId="5be04b8489ed85c2" providerId="LiveId" clId="{1BD84A95-A750-4EDB-9663-731FAB9CD5F9}" dt="2022-05-19T21:27:51.347" v="492"/>
          <ac:picMkLst>
            <pc:docMk/>
            <pc:sldMk cId="2761605671" sldId="612"/>
            <ac:picMk id="9" creationId="{BAEF28DB-86E5-0137-80D0-758FE626152D}"/>
          </ac:picMkLst>
        </pc:picChg>
      </pc:sldChg>
      <pc:sldChg chg="modSp mod">
        <pc:chgData name="Jaimy Reynders" userId="5be04b8489ed85c2" providerId="LiveId" clId="{1BD84A95-A750-4EDB-9663-731FAB9CD5F9}" dt="2022-06-02T14:44:05.030" v="1769" actId="108"/>
        <pc:sldMkLst>
          <pc:docMk/>
          <pc:sldMk cId="2066020471" sldId="614"/>
        </pc:sldMkLst>
        <pc:spChg chg="mod">
          <ac:chgData name="Jaimy Reynders" userId="5be04b8489ed85c2" providerId="LiveId" clId="{1BD84A95-A750-4EDB-9663-731FAB9CD5F9}" dt="2022-05-19T21:02:34.158" v="50" actId="113"/>
          <ac:spMkLst>
            <pc:docMk/>
            <pc:sldMk cId="2066020471" sldId="614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44:02.132" v="1768" actId="108"/>
          <ac:spMkLst>
            <pc:docMk/>
            <pc:sldMk cId="2066020471" sldId="614"/>
            <ac:spMk id="7" creationId="{29039B4C-0EE4-472B-9610-C42695CCB8E3}"/>
          </ac:spMkLst>
        </pc:spChg>
        <pc:spChg chg="mod">
          <ac:chgData name="Jaimy Reynders" userId="5be04b8489ed85c2" providerId="LiveId" clId="{1BD84A95-A750-4EDB-9663-731FAB9CD5F9}" dt="2022-06-02T14:44:05.030" v="1769" actId="108"/>
          <ac:spMkLst>
            <pc:docMk/>
            <pc:sldMk cId="2066020471" sldId="614"/>
            <ac:spMk id="12" creationId="{6BD74CDF-BC4E-4DFB-8641-DE6C1D8AEB04}"/>
          </ac:spMkLst>
        </pc:spChg>
      </pc:sldChg>
      <pc:sldChg chg="modSp mod">
        <pc:chgData name="Jaimy Reynders" userId="5be04b8489ed85c2" providerId="LiveId" clId="{1BD84A95-A750-4EDB-9663-731FAB9CD5F9}" dt="2022-06-02T14:43:58.474" v="1767" actId="108"/>
        <pc:sldMkLst>
          <pc:docMk/>
          <pc:sldMk cId="3577351407" sldId="615"/>
        </pc:sldMkLst>
        <pc:spChg chg="mod">
          <ac:chgData name="Jaimy Reynders" userId="5be04b8489ed85c2" providerId="LiveId" clId="{1BD84A95-A750-4EDB-9663-731FAB9CD5F9}" dt="2022-05-19T21:02:48.870" v="51" actId="113"/>
          <ac:spMkLst>
            <pc:docMk/>
            <pc:sldMk cId="3577351407" sldId="615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43:54.783" v="1766" actId="108"/>
          <ac:spMkLst>
            <pc:docMk/>
            <pc:sldMk cId="3577351407" sldId="615"/>
            <ac:spMk id="7" creationId="{29039B4C-0EE4-472B-9610-C42695CCB8E3}"/>
          </ac:spMkLst>
        </pc:spChg>
        <pc:spChg chg="mod">
          <ac:chgData name="Jaimy Reynders" userId="5be04b8489ed85c2" providerId="LiveId" clId="{1BD84A95-A750-4EDB-9663-731FAB9CD5F9}" dt="2022-06-02T14:43:58.474" v="1767" actId="108"/>
          <ac:spMkLst>
            <pc:docMk/>
            <pc:sldMk cId="3577351407" sldId="615"/>
            <ac:spMk id="9" creationId="{9140C661-58CF-4F9F-A68B-CFFE209ECF75}"/>
          </ac:spMkLst>
        </pc:spChg>
      </pc:sldChg>
      <pc:sldChg chg="modSp mod">
        <pc:chgData name="Jaimy Reynders" userId="5be04b8489ed85c2" providerId="LiveId" clId="{1BD84A95-A750-4EDB-9663-731FAB9CD5F9}" dt="2022-06-02T14:43:37.083" v="1765" actId="207"/>
        <pc:sldMkLst>
          <pc:docMk/>
          <pc:sldMk cId="2968104892" sldId="617"/>
        </pc:sldMkLst>
        <pc:spChg chg="mod">
          <ac:chgData name="Jaimy Reynders" userId="5be04b8489ed85c2" providerId="LiveId" clId="{1BD84A95-A750-4EDB-9663-731FAB9CD5F9}" dt="2022-06-02T14:43:37.083" v="1765" actId="207"/>
          <ac:spMkLst>
            <pc:docMk/>
            <pc:sldMk cId="2968104892" sldId="617"/>
            <ac:spMk id="12" creationId="{6BD74CDF-BC4E-4DFB-8641-DE6C1D8AEB04}"/>
          </ac:spMkLst>
        </pc:spChg>
        <pc:spChg chg="mod">
          <ac:chgData name="Jaimy Reynders" userId="5be04b8489ed85c2" providerId="LiveId" clId="{1BD84A95-A750-4EDB-9663-731FAB9CD5F9}" dt="2022-06-02T14:43:31.232" v="1764" actId="207"/>
          <ac:spMkLst>
            <pc:docMk/>
            <pc:sldMk cId="2968104892" sldId="617"/>
            <ac:spMk id="13" creationId="{E1397687-9C1A-470B-B9F6-54CD26E894E1}"/>
          </ac:spMkLst>
        </pc:spChg>
      </pc:sldChg>
      <pc:sldChg chg="addSp delSp modSp mod ord">
        <pc:chgData name="Jaimy Reynders" userId="5be04b8489ed85c2" providerId="LiveId" clId="{1BD84A95-A750-4EDB-9663-731FAB9CD5F9}" dt="2022-05-19T21:37:42.434" v="655"/>
        <pc:sldMkLst>
          <pc:docMk/>
          <pc:sldMk cId="1626732685" sldId="618"/>
        </pc:sldMkLst>
        <pc:spChg chg="mod">
          <ac:chgData name="Jaimy Reynders" userId="5be04b8489ed85c2" providerId="LiveId" clId="{1BD84A95-A750-4EDB-9663-731FAB9CD5F9}" dt="2022-05-19T21:24:09.197" v="471" actId="20577"/>
          <ac:spMkLst>
            <pc:docMk/>
            <pc:sldMk cId="1626732685" sldId="618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5-19T21:23:17.256" v="417" actId="14100"/>
          <ac:spMkLst>
            <pc:docMk/>
            <pc:sldMk cId="1626732685" sldId="618"/>
            <ac:spMk id="14" creationId="{D1D8921A-867E-469A-898D-6E7F44321902}"/>
          </ac:spMkLst>
        </pc:spChg>
        <pc:spChg chg="add del mod">
          <ac:chgData name="Jaimy Reynders" userId="5be04b8489ed85c2" providerId="LiveId" clId="{1BD84A95-A750-4EDB-9663-731FAB9CD5F9}" dt="2022-05-19T21:24:20.845" v="476" actId="478"/>
          <ac:spMkLst>
            <pc:docMk/>
            <pc:sldMk cId="1626732685" sldId="618"/>
            <ac:spMk id="15" creationId="{26E40850-2466-0C8B-F431-F5CAE77382B5}"/>
          </ac:spMkLst>
        </pc:spChg>
        <pc:spChg chg="add mod">
          <ac:chgData name="Jaimy Reynders" userId="5be04b8489ed85c2" providerId="LiveId" clId="{1BD84A95-A750-4EDB-9663-731FAB9CD5F9}" dt="2022-05-19T21:24:42.005" v="487" actId="1036"/>
          <ac:spMkLst>
            <pc:docMk/>
            <pc:sldMk cId="1626732685" sldId="618"/>
            <ac:spMk id="16" creationId="{A80C252A-C0BB-AE2D-EF88-04E2EB384EDF}"/>
          </ac:spMkLst>
        </pc:spChg>
        <pc:picChg chg="add mod">
          <ac:chgData name="Jaimy Reynders" userId="5be04b8489ed85c2" providerId="LiveId" clId="{1BD84A95-A750-4EDB-9663-731FAB9CD5F9}" dt="2022-05-19T21:24:42.005" v="487" actId="1036"/>
          <ac:picMkLst>
            <pc:docMk/>
            <pc:sldMk cId="1626732685" sldId="618"/>
            <ac:picMk id="7" creationId="{4DCA1E28-A502-EF32-76A1-1177C0A9BD40}"/>
          </ac:picMkLst>
        </pc:picChg>
      </pc:sldChg>
      <pc:sldChg chg="modSp mod">
        <pc:chgData name="Jaimy Reynders" userId="5be04b8489ed85c2" providerId="LiveId" clId="{1BD84A95-A750-4EDB-9663-731FAB9CD5F9}" dt="2022-06-02T14:42:18.666" v="1750" actId="108"/>
        <pc:sldMkLst>
          <pc:docMk/>
          <pc:sldMk cId="1640171618" sldId="619"/>
        </pc:sldMkLst>
        <pc:spChg chg="mod">
          <ac:chgData name="Jaimy Reynders" userId="5be04b8489ed85c2" providerId="LiveId" clId="{1BD84A95-A750-4EDB-9663-731FAB9CD5F9}" dt="2022-05-19T21:11:20.137" v="100" actId="113"/>
          <ac:spMkLst>
            <pc:docMk/>
            <pc:sldMk cId="1640171618" sldId="619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42:18.666" v="1750" actId="108"/>
          <ac:spMkLst>
            <pc:docMk/>
            <pc:sldMk cId="1640171618" sldId="619"/>
            <ac:spMk id="6" creationId="{80B3CA16-D3BE-4936-A511-2F8A41B6D7D7}"/>
          </ac:spMkLst>
        </pc:spChg>
        <pc:spChg chg="mod">
          <ac:chgData name="Jaimy Reynders" userId="5be04b8489ed85c2" providerId="LiveId" clId="{1BD84A95-A750-4EDB-9663-731FAB9CD5F9}" dt="2022-06-02T14:42:03.164" v="1745" actId="108"/>
          <ac:spMkLst>
            <pc:docMk/>
            <pc:sldMk cId="1640171618" sldId="619"/>
            <ac:spMk id="7" creationId="{D62F7262-4AC1-4884-B6A1-47EFA985E3C2}"/>
          </ac:spMkLst>
        </pc:spChg>
        <pc:spChg chg="mod">
          <ac:chgData name="Jaimy Reynders" userId="5be04b8489ed85c2" providerId="LiveId" clId="{1BD84A95-A750-4EDB-9663-731FAB9CD5F9}" dt="2022-06-02T14:42:15.128" v="1749" actId="108"/>
          <ac:spMkLst>
            <pc:docMk/>
            <pc:sldMk cId="1640171618" sldId="619"/>
            <ac:spMk id="8" creationId="{D38A2E81-3CAE-42BC-9DEE-1DC37BD9B1F7}"/>
          </ac:spMkLst>
        </pc:spChg>
        <pc:picChg chg="mod">
          <ac:chgData name="Jaimy Reynders" userId="5be04b8489ed85c2" providerId="LiveId" clId="{1BD84A95-A750-4EDB-9663-731FAB9CD5F9}" dt="2022-06-02T14:42:10.636" v="1748" actId="108"/>
          <ac:picMkLst>
            <pc:docMk/>
            <pc:sldMk cId="1640171618" sldId="619"/>
            <ac:picMk id="5" creationId="{C49A8637-75B0-4802-9ADE-C99E6318AF29}"/>
          </ac:picMkLst>
        </pc:picChg>
      </pc:sldChg>
      <pc:sldChg chg="addSp modSp mod">
        <pc:chgData name="Jaimy Reynders" userId="5be04b8489ed85c2" providerId="LiveId" clId="{1BD84A95-A750-4EDB-9663-731FAB9CD5F9}" dt="2022-06-02T14:41:58.474" v="1744" actId="108"/>
        <pc:sldMkLst>
          <pc:docMk/>
          <pc:sldMk cId="14466501" sldId="620"/>
        </pc:sldMkLst>
        <pc:spChg chg="mod">
          <ac:chgData name="Jaimy Reynders" userId="5be04b8489ed85c2" providerId="LiveId" clId="{1BD84A95-A750-4EDB-9663-731FAB9CD5F9}" dt="2022-06-02T14:41:55.891" v="1743" actId="108"/>
          <ac:spMkLst>
            <pc:docMk/>
            <pc:sldMk cId="14466501" sldId="620"/>
            <ac:spMk id="8" creationId="{4530C420-E22E-4E31-9689-48534B1BEE6F}"/>
          </ac:spMkLst>
        </pc:spChg>
        <pc:spChg chg="add mod">
          <ac:chgData name="Jaimy Reynders" userId="5be04b8489ed85c2" providerId="LiveId" clId="{1BD84A95-A750-4EDB-9663-731FAB9CD5F9}" dt="2022-06-02T14:41:58.474" v="1744" actId="108"/>
          <ac:spMkLst>
            <pc:docMk/>
            <pc:sldMk cId="14466501" sldId="620"/>
            <ac:spMk id="9" creationId="{BBC363F0-D7EC-9A4E-D687-D91154FFA891}"/>
          </ac:spMkLst>
        </pc:spChg>
        <pc:spChg chg="add mod">
          <ac:chgData name="Jaimy Reynders" userId="5be04b8489ed85c2" providerId="LiveId" clId="{1BD84A95-A750-4EDB-9663-731FAB9CD5F9}" dt="2022-05-19T21:38:52.286" v="690" actId="14100"/>
          <ac:spMkLst>
            <pc:docMk/>
            <pc:sldMk cId="14466501" sldId="620"/>
            <ac:spMk id="10" creationId="{01E97E7E-8EFA-C510-CE99-600BBA9B992B}"/>
          </ac:spMkLst>
        </pc:spChg>
      </pc:sldChg>
      <pc:sldChg chg="addSp delSp modSp mod">
        <pc:chgData name="Jaimy Reynders" userId="5be04b8489ed85c2" providerId="LiveId" clId="{1BD84A95-A750-4EDB-9663-731FAB9CD5F9}" dt="2022-05-19T21:12:30.071" v="176" actId="207"/>
        <pc:sldMkLst>
          <pc:docMk/>
          <pc:sldMk cId="215935237" sldId="621"/>
        </pc:sldMkLst>
        <pc:spChg chg="mod">
          <ac:chgData name="Jaimy Reynders" userId="5be04b8489ed85c2" providerId="LiveId" clId="{1BD84A95-A750-4EDB-9663-731FAB9CD5F9}" dt="2022-05-19T21:12:30.071" v="176" actId="207"/>
          <ac:spMkLst>
            <pc:docMk/>
            <pc:sldMk cId="215935237" sldId="621"/>
            <ac:spMk id="3" creationId="{00000000-0000-0000-0000-000000000000}"/>
          </ac:spMkLst>
        </pc:spChg>
        <pc:picChg chg="add del">
          <ac:chgData name="Jaimy Reynders" userId="5be04b8489ed85c2" providerId="LiveId" clId="{1BD84A95-A750-4EDB-9663-731FAB9CD5F9}" dt="2022-05-19T21:11:19.808" v="98" actId="478"/>
          <ac:picMkLst>
            <pc:docMk/>
            <pc:sldMk cId="215935237" sldId="621"/>
            <ac:picMk id="6" creationId="{12E3DAC9-C9FE-41B4-A171-58B62FBC9C15}"/>
          </ac:picMkLst>
        </pc:picChg>
        <pc:picChg chg="add mod">
          <ac:chgData name="Jaimy Reynders" userId="5be04b8489ed85c2" providerId="LiveId" clId="{1BD84A95-A750-4EDB-9663-731FAB9CD5F9}" dt="2022-05-19T21:11:22.420" v="101"/>
          <ac:picMkLst>
            <pc:docMk/>
            <pc:sldMk cId="215935237" sldId="621"/>
            <ac:picMk id="7" creationId="{14D68282-F7BE-9FFE-C7E7-B90B356FFBE8}"/>
          </ac:picMkLst>
        </pc:picChg>
      </pc:sldChg>
      <pc:sldChg chg="modSp mod">
        <pc:chgData name="Jaimy Reynders" userId="5be04b8489ed85c2" providerId="LiveId" clId="{1BD84A95-A750-4EDB-9663-731FAB9CD5F9}" dt="2022-06-02T14:41:52.400" v="1742" actId="108"/>
        <pc:sldMkLst>
          <pc:docMk/>
          <pc:sldMk cId="2684221380" sldId="622"/>
        </pc:sldMkLst>
        <pc:spChg chg="mod">
          <ac:chgData name="Jaimy Reynders" userId="5be04b8489ed85c2" providerId="LiveId" clId="{1BD84A95-A750-4EDB-9663-731FAB9CD5F9}" dt="2022-05-19T21:39:39.479" v="782" actId="113"/>
          <ac:spMkLst>
            <pc:docMk/>
            <pc:sldMk cId="2684221380" sldId="622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41:52.400" v="1742" actId="108"/>
          <ac:spMkLst>
            <pc:docMk/>
            <pc:sldMk cId="2684221380" sldId="622"/>
            <ac:spMk id="6" creationId="{5082C70A-9078-4457-8154-B7D2411E114F}"/>
          </ac:spMkLst>
        </pc:spChg>
      </pc:sldChg>
      <pc:sldChg chg="modSp mod">
        <pc:chgData name="Jaimy Reynders" userId="5be04b8489ed85c2" providerId="LiveId" clId="{1BD84A95-A750-4EDB-9663-731FAB9CD5F9}" dt="2022-06-02T14:35:52.370" v="1486" actId="207"/>
        <pc:sldMkLst>
          <pc:docMk/>
          <pc:sldMk cId="3304607209" sldId="624"/>
        </pc:sldMkLst>
        <pc:spChg chg="mod">
          <ac:chgData name="Jaimy Reynders" userId="5be04b8489ed85c2" providerId="LiveId" clId="{1BD84A95-A750-4EDB-9663-731FAB9CD5F9}" dt="2022-06-02T14:35:52.370" v="1486" actId="207"/>
          <ac:spMkLst>
            <pc:docMk/>
            <pc:sldMk cId="3304607209" sldId="624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4:36:03.104" v="1488" actId="207"/>
        <pc:sldMkLst>
          <pc:docMk/>
          <pc:sldMk cId="756537607" sldId="626"/>
        </pc:sldMkLst>
        <pc:spChg chg="mod">
          <ac:chgData name="Jaimy Reynders" userId="5be04b8489ed85c2" providerId="LiveId" clId="{1BD84A95-A750-4EDB-9663-731FAB9CD5F9}" dt="2022-06-02T14:36:03.104" v="1488" actId="207"/>
          <ac:spMkLst>
            <pc:docMk/>
            <pc:sldMk cId="756537607" sldId="626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4:41:48.352" v="1741" actId="108"/>
        <pc:sldMkLst>
          <pc:docMk/>
          <pc:sldMk cId="2485484672" sldId="627"/>
        </pc:sldMkLst>
        <pc:spChg chg="mod">
          <ac:chgData name="Jaimy Reynders" userId="5be04b8489ed85c2" providerId="LiveId" clId="{1BD84A95-A750-4EDB-9663-731FAB9CD5F9}" dt="2022-06-02T14:35:46.342" v="1481" actId="207"/>
          <ac:spMkLst>
            <pc:docMk/>
            <pc:sldMk cId="2485484672" sldId="627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41:44.801" v="1740" actId="108"/>
          <ac:spMkLst>
            <pc:docMk/>
            <pc:sldMk cId="2485484672" sldId="627"/>
            <ac:spMk id="6" creationId="{7E9990D9-3313-482C-A4EA-1CCB93D2FF8C}"/>
          </ac:spMkLst>
        </pc:spChg>
        <pc:spChg chg="mod">
          <ac:chgData name="Jaimy Reynders" userId="5be04b8489ed85c2" providerId="LiveId" clId="{1BD84A95-A750-4EDB-9663-731FAB9CD5F9}" dt="2022-06-02T14:41:48.352" v="1741" actId="108"/>
          <ac:spMkLst>
            <pc:docMk/>
            <pc:sldMk cId="2485484672" sldId="627"/>
            <ac:spMk id="7" creationId="{2F22E801-494C-4FB4-969B-A67B06556E2B}"/>
          </ac:spMkLst>
        </pc:spChg>
      </pc:sldChg>
      <pc:sldChg chg="modSp mod">
        <pc:chgData name="Jaimy Reynders" userId="5be04b8489ed85c2" providerId="LiveId" clId="{1BD84A95-A750-4EDB-9663-731FAB9CD5F9}" dt="2022-06-02T14:36:11.739" v="1493" actId="207"/>
        <pc:sldMkLst>
          <pc:docMk/>
          <pc:sldMk cId="129869470" sldId="628"/>
        </pc:sldMkLst>
        <pc:spChg chg="mod">
          <ac:chgData name="Jaimy Reynders" userId="5be04b8489ed85c2" providerId="LiveId" clId="{1BD84A95-A750-4EDB-9663-731FAB9CD5F9}" dt="2022-06-02T14:36:11.739" v="1493" actId="207"/>
          <ac:spMkLst>
            <pc:docMk/>
            <pc:sldMk cId="129869470" sldId="628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4:36:24.480" v="1495" actId="207"/>
        <pc:sldMkLst>
          <pc:docMk/>
          <pc:sldMk cId="2259022300" sldId="629"/>
        </pc:sldMkLst>
        <pc:spChg chg="mod">
          <ac:chgData name="Jaimy Reynders" userId="5be04b8489ed85c2" providerId="LiveId" clId="{1BD84A95-A750-4EDB-9663-731FAB9CD5F9}" dt="2022-06-02T14:36:24.480" v="1495" actId="207"/>
          <ac:spMkLst>
            <pc:docMk/>
            <pc:sldMk cId="2259022300" sldId="629"/>
            <ac:spMk id="3" creationId="{00000000-0000-0000-0000-000000000000}"/>
          </ac:spMkLst>
        </pc:spChg>
      </pc:sldChg>
      <pc:sldChg chg="addSp delSp modSp mod">
        <pc:chgData name="Jaimy Reynders" userId="5be04b8489ed85c2" providerId="LiveId" clId="{1BD84A95-A750-4EDB-9663-731FAB9CD5F9}" dt="2022-06-02T14:43:05.541" v="1758" actId="108"/>
        <pc:sldMkLst>
          <pc:docMk/>
          <pc:sldMk cId="2166003505" sldId="630"/>
        </pc:sldMkLst>
        <pc:spChg chg="mod">
          <ac:chgData name="Jaimy Reynders" userId="5be04b8489ed85c2" providerId="LiveId" clId="{1BD84A95-A750-4EDB-9663-731FAB9CD5F9}" dt="2022-05-19T21:36:33.830" v="648" actId="11"/>
          <ac:spMkLst>
            <pc:docMk/>
            <pc:sldMk cId="2166003505" sldId="630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43:05.541" v="1758" actId="108"/>
          <ac:spMkLst>
            <pc:docMk/>
            <pc:sldMk cId="2166003505" sldId="630"/>
            <ac:spMk id="15" creationId="{C737D3A2-96CE-46B1-8F08-793DE0D07F88}"/>
          </ac:spMkLst>
        </pc:spChg>
        <pc:spChg chg="mod ord">
          <ac:chgData name="Jaimy Reynders" userId="5be04b8489ed85c2" providerId="LiveId" clId="{1BD84A95-A750-4EDB-9663-731FAB9CD5F9}" dt="2022-06-02T14:43:03.024" v="1757" actId="108"/>
          <ac:spMkLst>
            <pc:docMk/>
            <pc:sldMk cId="2166003505" sldId="630"/>
            <ac:spMk id="16" creationId="{F58D3946-9DE5-4C65-B969-B31C28C93565}"/>
          </ac:spMkLst>
        </pc:spChg>
        <pc:picChg chg="add del mod modCrop">
          <ac:chgData name="Jaimy Reynders" userId="5be04b8489ed85c2" providerId="LiveId" clId="{1BD84A95-A750-4EDB-9663-731FAB9CD5F9}" dt="2022-05-19T21:36:34.183" v="649"/>
          <ac:picMkLst>
            <pc:docMk/>
            <pc:sldMk cId="2166003505" sldId="630"/>
            <ac:picMk id="8" creationId="{A93A5065-F02A-F0F7-8DBC-4818A73B6B52}"/>
          </ac:picMkLst>
        </pc:picChg>
        <pc:picChg chg="add del mod">
          <ac:chgData name="Jaimy Reynders" userId="5be04b8489ed85c2" providerId="LiveId" clId="{1BD84A95-A750-4EDB-9663-731FAB9CD5F9}" dt="2022-05-19T21:36:34.743" v="650" actId="478"/>
          <ac:picMkLst>
            <pc:docMk/>
            <pc:sldMk cId="2166003505" sldId="630"/>
            <ac:picMk id="14" creationId="{B4FE8BC2-5D33-492E-AA21-F4710BA2AB8C}"/>
          </ac:picMkLst>
        </pc:picChg>
      </pc:sldChg>
      <pc:sldChg chg="addSp delSp modSp mod">
        <pc:chgData name="Jaimy Reynders" userId="5be04b8489ed85c2" providerId="LiveId" clId="{1BD84A95-A750-4EDB-9663-731FAB9CD5F9}" dt="2022-06-02T14:42:59.133" v="1756" actId="108"/>
        <pc:sldMkLst>
          <pc:docMk/>
          <pc:sldMk cId="3178119891" sldId="631"/>
        </pc:sldMkLst>
        <pc:spChg chg="mod">
          <ac:chgData name="Jaimy Reynders" userId="5be04b8489ed85c2" providerId="LiveId" clId="{1BD84A95-A750-4EDB-9663-731FAB9CD5F9}" dt="2022-05-19T21:34:51.888" v="539" actId="11"/>
          <ac:spMkLst>
            <pc:docMk/>
            <pc:sldMk cId="3178119891" sldId="631"/>
            <ac:spMk id="3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42:59.133" v="1756" actId="108"/>
          <ac:spMkLst>
            <pc:docMk/>
            <pc:sldMk cId="3178119891" sldId="631"/>
            <ac:spMk id="9" creationId="{66822C85-9B88-4936-B25D-ACC58A4E0270}"/>
          </ac:spMkLst>
        </pc:spChg>
        <pc:spChg chg="add del mod">
          <ac:chgData name="Jaimy Reynders" userId="5be04b8489ed85c2" providerId="LiveId" clId="{1BD84A95-A750-4EDB-9663-731FAB9CD5F9}" dt="2022-05-19T21:34:44.447" v="536" actId="478"/>
          <ac:spMkLst>
            <pc:docMk/>
            <pc:sldMk cId="3178119891" sldId="631"/>
            <ac:spMk id="11" creationId="{6B02FC32-ECCC-F958-F617-5014780B01E1}"/>
          </ac:spMkLst>
        </pc:spChg>
        <pc:spChg chg="add del mod">
          <ac:chgData name="Jaimy Reynders" userId="5be04b8489ed85c2" providerId="LiveId" clId="{1BD84A95-A750-4EDB-9663-731FAB9CD5F9}" dt="2022-05-19T21:34:44.447" v="536" actId="478"/>
          <ac:spMkLst>
            <pc:docMk/>
            <pc:sldMk cId="3178119891" sldId="631"/>
            <ac:spMk id="12" creationId="{544738BE-E4CE-0342-DEA6-F756D4C8555D}"/>
          </ac:spMkLst>
        </pc:spChg>
        <pc:spChg chg="del">
          <ac:chgData name="Jaimy Reynders" userId="5be04b8489ed85c2" providerId="LiveId" clId="{1BD84A95-A750-4EDB-9663-731FAB9CD5F9}" dt="2022-05-19T21:33:34.447" v="531" actId="478"/>
          <ac:spMkLst>
            <pc:docMk/>
            <pc:sldMk cId="3178119891" sldId="631"/>
            <ac:spMk id="15" creationId="{C737D3A2-96CE-46B1-8F08-793DE0D07F88}"/>
          </ac:spMkLst>
        </pc:spChg>
        <pc:spChg chg="del">
          <ac:chgData name="Jaimy Reynders" userId="5be04b8489ed85c2" providerId="LiveId" clId="{1BD84A95-A750-4EDB-9663-731FAB9CD5F9}" dt="2022-05-19T21:33:34.447" v="531" actId="478"/>
          <ac:spMkLst>
            <pc:docMk/>
            <pc:sldMk cId="3178119891" sldId="631"/>
            <ac:spMk id="16" creationId="{F58D3946-9DE5-4C65-B969-B31C28C93565}"/>
          </ac:spMkLst>
        </pc:spChg>
        <pc:picChg chg="mod">
          <ac:chgData name="Jaimy Reynders" userId="5be04b8489ed85c2" providerId="LiveId" clId="{1BD84A95-A750-4EDB-9663-731FAB9CD5F9}" dt="2022-05-19T21:34:56.062" v="540" actId="1076"/>
          <ac:picMkLst>
            <pc:docMk/>
            <pc:sldMk cId="3178119891" sldId="631"/>
            <ac:picMk id="8" creationId="{65DD7607-A396-4A89-9AB0-56F1C18D3D20}"/>
          </ac:picMkLst>
        </pc:picChg>
        <pc:picChg chg="add del mod">
          <ac:chgData name="Jaimy Reynders" userId="5be04b8489ed85c2" providerId="LiveId" clId="{1BD84A95-A750-4EDB-9663-731FAB9CD5F9}" dt="2022-05-19T21:34:42.967" v="535" actId="478"/>
          <ac:picMkLst>
            <pc:docMk/>
            <pc:sldMk cId="3178119891" sldId="631"/>
            <ac:picMk id="10" creationId="{46B49828-91DF-2DA5-18E7-90A243DDE3EC}"/>
          </ac:picMkLst>
        </pc:picChg>
        <pc:picChg chg="del">
          <ac:chgData name="Jaimy Reynders" userId="5be04b8489ed85c2" providerId="LiveId" clId="{1BD84A95-A750-4EDB-9663-731FAB9CD5F9}" dt="2022-05-19T21:33:34.447" v="531" actId="478"/>
          <ac:picMkLst>
            <pc:docMk/>
            <pc:sldMk cId="3178119891" sldId="631"/>
            <ac:picMk id="14" creationId="{B4FE8BC2-5D33-492E-AA21-F4710BA2AB8C}"/>
          </ac:picMkLst>
        </pc:picChg>
      </pc:sldChg>
      <pc:sldChg chg="del">
        <pc:chgData name="Jaimy Reynders" userId="5be04b8489ed85c2" providerId="LiveId" clId="{1BD84A95-A750-4EDB-9663-731FAB9CD5F9}" dt="2022-05-19T21:40:24.049" v="785" actId="47"/>
        <pc:sldMkLst>
          <pc:docMk/>
          <pc:sldMk cId="666220490" sldId="632"/>
        </pc:sldMkLst>
      </pc:sldChg>
      <pc:sldChg chg="del">
        <pc:chgData name="Jaimy Reynders" userId="5be04b8489ed85c2" providerId="LiveId" clId="{1BD84A95-A750-4EDB-9663-731FAB9CD5F9}" dt="2022-05-19T21:40:24.049" v="785" actId="47"/>
        <pc:sldMkLst>
          <pc:docMk/>
          <pc:sldMk cId="4150824046" sldId="633"/>
        </pc:sldMkLst>
      </pc:sldChg>
      <pc:sldChg chg="del">
        <pc:chgData name="Jaimy Reynders" userId="5be04b8489ed85c2" providerId="LiveId" clId="{1BD84A95-A750-4EDB-9663-731FAB9CD5F9}" dt="2022-05-19T21:40:24.049" v="785" actId="47"/>
        <pc:sldMkLst>
          <pc:docMk/>
          <pc:sldMk cId="3624539859" sldId="634"/>
        </pc:sldMkLst>
      </pc:sldChg>
      <pc:sldChg chg="modSp mod">
        <pc:chgData name="Jaimy Reynders" userId="5be04b8489ed85c2" providerId="LiveId" clId="{1BD84A95-A750-4EDB-9663-731FAB9CD5F9}" dt="2022-06-02T14:43:19.342" v="1761" actId="108"/>
        <pc:sldMkLst>
          <pc:docMk/>
          <pc:sldMk cId="357858430" sldId="635"/>
        </pc:sldMkLst>
        <pc:spChg chg="mod">
          <ac:chgData name="Jaimy Reynders" userId="5be04b8489ed85c2" providerId="LiveId" clId="{1BD84A95-A750-4EDB-9663-731FAB9CD5F9}" dt="2022-06-02T14:43:19.342" v="1761" actId="108"/>
          <ac:spMkLst>
            <pc:docMk/>
            <pc:sldMk cId="357858430" sldId="635"/>
            <ac:spMk id="7" creationId="{617607EE-5C1E-42B2-8A19-3F8F7F4EAB77}"/>
          </ac:spMkLst>
        </pc:spChg>
      </pc:sldChg>
      <pc:sldChg chg="modSp mod">
        <pc:chgData name="Jaimy Reynders" userId="5be04b8489ed85c2" providerId="LiveId" clId="{1BD84A95-A750-4EDB-9663-731FAB9CD5F9}" dt="2022-06-02T14:36:44.010" v="1504" actId="207"/>
        <pc:sldMkLst>
          <pc:docMk/>
          <pc:sldMk cId="2114786911" sldId="636"/>
        </pc:sldMkLst>
        <pc:spChg chg="mod">
          <ac:chgData name="Jaimy Reynders" userId="5be04b8489ed85c2" providerId="LiveId" clId="{1BD84A95-A750-4EDB-9663-731FAB9CD5F9}" dt="2022-06-02T14:36:44.010" v="1504" actId="207"/>
          <ac:spMkLst>
            <pc:docMk/>
            <pc:sldMk cId="2114786911" sldId="636"/>
            <ac:spMk id="3" creationId="{00000000-0000-0000-0000-000000000000}"/>
          </ac:spMkLst>
        </pc:spChg>
      </pc:sldChg>
      <pc:sldChg chg="modSp mod">
        <pc:chgData name="Jaimy Reynders" userId="5be04b8489ed85c2" providerId="LiveId" clId="{1BD84A95-A750-4EDB-9663-731FAB9CD5F9}" dt="2022-06-02T14:36:34.298" v="1500" actId="207"/>
        <pc:sldMkLst>
          <pc:docMk/>
          <pc:sldMk cId="4162063327" sldId="637"/>
        </pc:sldMkLst>
        <pc:spChg chg="mod">
          <ac:chgData name="Jaimy Reynders" userId="5be04b8489ed85c2" providerId="LiveId" clId="{1BD84A95-A750-4EDB-9663-731FAB9CD5F9}" dt="2022-06-02T14:36:34.298" v="1500" actId="207"/>
          <ac:spMkLst>
            <pc:docMk/>
            <pc:sldMk cId="4162063327" sldId="637"/>
            <ac:spMk id="3" creationId="{00000000-0000-0000-0000-000000000000}"/>
          </ac:spMkLst>
        </pc:spChg>
      </pc:sldChg>
      <pc:sldChg chg="del">
        <pc:chgData name="Jaimy Reynders" userId="5be04b8489ed85c2" providerId="LiveId" clId="{1BD84A95-A750-4EDB-9663-731FAB9CD5F9}" dt="2022-05-19T21:41:03.518" v="787" actId="47"/>
        <pc:sldMkLst>
          <pc:docMk/>
          <pc:sldMk cId="3090057624" sldId="638"/>
        </pc:sldMkLst>
      </pc:sldChg>
      <pc:sldChg chg="modSp add mod">
        <pc:chgData name="Jaimy Reynders" userId="5be04b8489ed85c2" providerId="LiveId" clId="{1BD84A95-A750-4EDB-9663-731FAB9CD5F9}" dt="2022-05-19T21:13:19.722" v="294" actId="20577"/>
        <pc:sldMkLst>
          <pc:docMk/>
          <pc:sldMk cId="763406444" sldId="639"/>
        </pc:sldMkLst>
        <pc:spChg chg="mod">
          <ac:chgData name="Jaimy Reynders" userId="5be04b8489ed85c2" providerId="LiveId" clId="{1BD84A95-A750-4EDB-9663-731FAB9CD5F9}" dt="2022-05-19T21:13:19.722" v="294" actId="20577"/>
          <ac:spMkLst>
            <pc:docMk/>
            <pc:sldMk cId="763406444" sldId="639"/>
            <ac:spMk id="3" creationId="{00000000-0000-0000-0000-000000000000}"/>
          </ac:spMkLst>
        </pc:spChg>
      </pc:sldChg>
      <pc:sldChg chg="addSp delSp modSp add mod">
        <pc:chgData name="Jaimy Reynders" userId="5be04b8489ed85c2" providerId="LiveId" clId="{1BD84A95-A750-4EDB-9663-731FAB9CD5F9}" dt="2022-05-19T21:18:58.840" v="353" actId="1076"/>
        <pc:sldMkLst>
          <pc:docMk/>
          <pc:sldMk cId="2391054805" sldId="640"/>
        </pc:sldMkLst>
        <pc:spChg chg="mod">
          <ac:chgData name="Jaimy Reynders" userId="5be04b8489ed85c2" providerId="LiveId" clId="{1BD84A95-A750-4EDB-9663-731FAB9CD5F9}" dt="2022-05-19T21:16:21.455" v="339" actId="20577"/>
          <ac:spMkLst>
            <pc:docMk/>
            <pc:sldMk cId="2391054805" sldId="640"/>
            <ac:spMk id="3" creationId="{00000000-0000-0000-0000-000000000000}"/>
          </ac:spMkLst>
        </pc:spChg>
        <pc:picChg chg="add del mod">
          <ac:chgData name="Jaimy Reynders" userId="5be04b8489ed85c2" providerId="LiveId" clId="{1BD84A95-A750-4EDB-9663-731FAB9CD5F9}" dt="2022-05-19T21:18:56.188" v="351" actId="478"/>
          <ac:picMkLst>
            <pc:docMk/>
            <pc:sldMk cId="2391054805" sldId="640"/>
            <ac:picMk id="6" creationId="{427C6FF4-62A9-A4D2-1288-78CBDAD546EC}"/>
          </ac:picMkLst>
        </pc:picChg>
        <pc:picChg chg="add mod">
          <ac:chgData name="Jaimy Reynders" userId="5be04b8489ed85c2" providerId="LiveId" clId="{1BD84A95-A750-4EDB-9663-731FAB9CD5F9}" dt="2022-05-19T21:18:58.840" v="353" actId="1076"/>
          <ac:picMkLst>
            <pc:docMk/>
            <pc:sldMk cId="2391054805" sldId="640"/>
            <ac:picMk id="8" creationId="{860A7EB6-95C3-BB6F-D1B4-437404136089}"/>
          </ac:picMkLst>
        </pc:picChg>
      </pc:sldChg>
      <pc:sldChg chg="add del">
        <pc:chgData name="Jaimy Reynders" userId="5be04b8489ed85c2" providerId="LiveId" clId="{1BD84A95-A750-4EDB-9663-731FAB9CD5F9}" dt="2022-05-19T21:36:43.718" v="653" actId="47"/>
        <pc:sldMkLst>
          <pc:docMk/>
          <pc:sldMk cId="447625345" sldId="641"/>
        </pc:sldMkLst>
      </pc:sldChg>
      <pc:sldChg chg="addSp delSp modSp add mod">
        <pc:chgData name="Jaimy Reynders" userId="5be04b8489ed85c2" providerId="LiveId" clId="{1BD84A95-A750-4EDB-9663-731FAB9CD5F9}" dt="2022-05-19T21:54:11.720" v="1044" actId="478"/>
        <pc:sldMkLst>
          <pc:docMk/>
          <pc:sldMk cId="3372037547" sldId="642"/>
        </pc:sldMkLst>
        <pc:spChg chg="mod">
          <ac:chgData name="Jaimy Reynders" userId="5be04b8489ed85c2" providerId="LiveId" clId="{1BD84A95-A750-4EDB-9663-731FAB9CD5F9}" dt="2022-05-19T21:53:27.004" v="1040" actId="20577"/>
          <ac:spMkLst>
            <pc:docMk/>
            <pc:sldMk cId="3372037547" sldId="642"/>
            <ac:spMk id="3" creationId="{00000000-0000-0000-0000-000000000000}"/>
          </ac:spMkLst>
        </pc:spChg>
        <pc:spChg chg="del">
          <ac:chgData name="Jaimy Reynders" userId="5be04b8489ed85c2" providerId="LiveId" clId="{1BD84A95-A750-4EDB-9663-731FAB9CD5F9}" dt="2022-05-19T21:54:11.720" v="1044" actId="478"/>
          <ac:spMkLst>
            <pc:docMk/>
            <pc:sldMk cId="3372037547" sldId="642"/>
            <ac:spMk id="15" creationId="{C737D3A2-96CE-46B1-8F08-793DE0D07F88}"/>
          </ac:spMkLst>
        </pc:spChg>
        <pc:spChg chg="del">
          <ac:chgData name="Jaimy Reynders" userId="5be04b8489ed85c2" providerId="LiveId" clId="{1BD84A95-A750-4EDB-9663-731FAB9CD5F9}" dt="2022-05-19T21:54:11.720" v="1044" actId="478"/>
          <ac:spMkLst>
            <pc:docMk/>
            <pc:sldMk cId="3372037547" sldId="642"/>
            <ac:spMk id="16" creationId="{F58D3946-9DE5-4C65-B969-B31C28C93565}"/>
          </ac:spMkLst>
        </pc:spChg>
        <pc:picChg chg="add mod">
          <ac:chgData name="Jaimy Reynders" userId="5be04b8489ed85c2" providerId="LiveId" clId="{1BD84A95-A750-4EDB-9663-731FAB9CD5F9}" dt="2022-05-19T21:54:09.237" v="1043" actId="1076"/>
          <ac:picMkLst>
            <pc:docMk/>
            <pc:sldMk cId="3372037547" sldId="642"/>
            <ac:picMk id="6" creationId="{7CE5D581-28C2-4D94-BFF6-D8C1D3EB41EB}"/>
          </ac:picMkLst>
        </pc:picChg>
        <pc:picChg chg="del">
          <ac:chgData name="Jaimy Reynders" userId="5be04b8489ed85c2" providerId="LiveId" clId="{1BD84A95-A750-4EDB-9663-731FAB9CD5F9}" dt="2022-05-19T21:53:30.776" v="1041" actId="478"/>
          <ac:picMkLst>
            <pc:docMk/>
            <pc:sldMk cId="3372037547" sldId="642"/>
            <ac:picMk id="8" creationId="{A93A5065-F02A-F0F7-8DBC-4818A73B6B52}"/>
          </ac:picMkLst>
        </pc:picChg>
      </pc:sldChg>
      <pc:sldChg chg="modSp add mod">
        <pc:chgData name="Jaimy Reynders" userId="5be04b8489ed85c2" providerId="LiveId" clId="{1BD84A95-A750-4EDB-9663-731FAB9CD5F9}" dt="2022-06-02T15:45:24.168" v="3254" actId="20577"/>
        <pc:sldMkLst>
          <pc:docMk/>
          <pc:sldMk cId="232916774" sldId="643"/>
        </pc:sldMkLst>
        <pc:spChg chg="mod">
          <ac:chgData name="Jaimy Reynders" userId="5be04b8489ed85c2" providerId="LiveId" clId="{1BD84A95-A750-4EDB-9663-731FAB9CD5F9}" dt="2022-06-02T15:16:34.849" v="2857"/>
          <ac:spMkLst>
            <pc:docMk/>
            <pc:sldMk cId="232916774" sldId="643"/>
            <ac:spMk id="15362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5:45:24.168" v="3254" actId="20577"/>
          <ac:spMkLst>
            <pc:docMk/>
            <pc:sldMk cId="232916774" sldId="643"/>
            <ac:spMk id="29699" creationId="{00000000-0000-0000-0000-000000000000}"/>
          </ac:spMkLst>
        </pc:spChg>
      </pc:sldChg>
      <pc:sldChg chg="addSp delSp modSp add mod">
        <pc:chgData name="Jaimy Reynders" userId="5be04b8489ed85c2" providerId="LiveId" clId="{1BD84A95-A750-4EDB-9663-731FAB9CD5F9}" dt="2022-06-02T15:16:38.630" v="2858"/>
        <pc:sldMkLst>
          <pc:docMk/>
          <pc:sldMk cId="2348468758" sldId="644"/>
        </pc:sldMkLst>
        <pc:spChg chg="mod">
          <ac:chgData name="Jaimy Reynders" userId="5be04b8489ed85c2" providerId="LiveId" clId="{1BD84A95-A750-4EDB-9663-731FAB9CD5F9}" dt="2022-06-02T15:16:38.630" v="2858"/>
          <ac:spMkLst>
            <pc:docMk/>
            <pc:sldMk cId="2348468758" sldId="644"/>
            <ac:spMk id="15362" creationId="{00000000-0000-0000-0000-000000000000}"/>
          </ac:spMkLst>
        </pc:spChg>
        <pc:spChg chg="mod">
          <ac:chgData name="Jaimy Reynders" userId="5be04b8489ed85c2" providerId="LiveId" clId="{1BD84A95-A750-4EDB-9663-731FAB9CD5F9}" dt="2022-05-19T21:57:54.131" v="1132" actId="6549"/>
          <ac:spMkLst>
            <pc:docMk/>
            <pc:sldMk cId="2348468758" sldId="644"/>
            <ac:spMk id="29699" creationId="{00000000-0000-0000-0000-000000000000}"/>
          </ac:spMkLst>
        </pc:spChg>
        <pc:picChg chg="add mod">
          <ac:chgData name="Jaimy Reynders" userId="5be04b8489ed85c2" providerId="LiveId" clId="{1BD84A95-A750-4EDB-9663-731FAB9CD5F9}" dt="2022-06-02T13:18:45.338" v="1196" actId="1076"/>
          <ac:picMkLst>
            <pc:docMk/>
            <pc:sldMk cId="2348468758" sldId="644"/>
            <ac:picMk id="4" creationId="{2D917D68-FC20-F7EE-FDF8-F3B2E1552220}"/>
          </ac:picMkLst>
        </pc:picChg>
        <pc:picChg chg="add del">
          <ac:chgData name="Jaimy Reynders" userId="5be04b8489ed85c2" providerId="LiveId" clId="{1BD84A95-A750-4EDB-9663-731FAB9CD5F9}" dt="2022-05-19T21:57:59.764" v="1146" actId="22"/>
          <ac:picMkLst>
            <pc:docMk/>
            <pc:sldMk cId="2348468758" sldId="644"/>
            <ac:picMk id="4" creationId="{78CC72AC-CE26-7759-1BE0-820EE65D9238}"/>
          </ac:picMkLst>
        </pc:picChg>
        <pc:picChg chg="add del mod">
          <ac:chgData name="Jaimy Reynders" userId="5be04b8489ed85c2" providerId="LiveId" clId="{1BD84A95-A750-4EDB-9663-731FAB9CD5F9}" dt="2022-06-02T13:08:30.734" v="1192" actId="478"/>
          <ac:picMkLst>
            <pc:docMk/>
            <pc:sldMk cId="2348468758" sldId="644"/>
            <ac:picMk id="6" creationId="{345A0721-5831-1835-D194-7CB0F06BDF32}"/>
          </ac:picMkLst>
        </pc:picChg>
        <pc:picChg chg="add del mod">
          <ac:chgData name="Jaimy Reynders" userId="5be04b8489ed85c2" providerId="LiveId" clId="{1BD84A95-A750-4EDB-9663-731FAB9CD5F9}" dt="2022-06-02T13:08:31.294" v="1193" actId="478"/>
          <ac:picMkLst>
            <pc:docMk/>
            <pc:sldMk cId="2348468758" sldId="644"/>
            <ac:picMk id="8" creationId="{E135CA8C-23AD-9632-97CF-16E07F014DF7}"/>
          </ac:picMkLst>
        </pc:picChg>
      </pc:sldChg>
      <pc:sldChg chg="modSp mod">
        <pc:chgData name="Jaimy Reynders" userId="5be04b8489ed85c2" providerId="LiveId" clId="{1BD84A95-A750-4EDB-9663-731FAB9CD5F9}" dt="2022-06-02T15:42:47.048" v="3245" actId="20577"/>
        <pc:sldMkLst>
          <pc:docMk/>
          <pc:sldMk cId="3037510978" sldId="645"/>
        </pc:sldMkLst>
        <pc:spChg chg="mod">
          <ac:chgData name="Jaimy Reynders" userId="5be04b8489ed85c2" providerId="LiveId" clId="{1BD84A95-A750-4EDB-9663-731FAB9CD5F9}" dt="2022-06-02T15:16:23.386" v="2854"/>
          <ac:spMkLst>
            <pc:docMk/>
            <pc:sldMk cId="3037510978" sldId="645"/>
            <ac:spMk id="15362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5:42:47.048" v="3245" actId="20577"/>
          <ac:spMkLst>
            <pc:docMk/>
            <pc:sldMk cId="3037510978" sldId="645"/>
            <ac:spMk id="29699" creationId="{00000000-0000-0000-0000-000000000000}"/>
          </ac:spMkLst>
        </pc:spChg>
      </pc:sldChg>
      <pc:sldChg chg="addSp delSp modSp add mod">
        <pc:chgData name="Jaimy Reynders" userId="5be04b8489ed85c2" providerId="LiveId" clId="{1BD84A95-A750-4EDB-9663-731FAB9CD5F9}" dt="2022-06-02T14:30:30.030" v="1479" actId="20577"/>
        <pc:sldMkLst>
          <pc:docMk/>
          <pc:sldMk cId="3500038635" sldId="646"/>
        </pc:sldMkLst>
        <pc:spChg chg="mod">
          <ac:chgData name="Jaimy Reynders" userId="5be04b8489ed85c2" providerId="LiveId" clId="{1BD84A95-A750-4EDB-9663-731FAB9CD5F9}" dt="2022-06-02T14:30:30.030" v="1479" actId="20577"/>
          <ac:spMkLst>
            <pc:docMk/>
            <pc:sldMk cId="3500038635" sldId="646"/>
            <ac:spMk id="2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4:08:03.358" v="1452" actId="20577"/>
          <ac:spMkLst>
            <pc:docMk/>
            <pc:sldMk cId="3500038635" sldId="646"/>
            <ac:spMk id="3" creationId="{00000000-0000-0000-0000-000000000000}"/>
          </ac:spMkLst>
        </pc:spChg>
        <pc:spChg chg="add mod">
          <ac:chgData name="Jaimy Reynders" userId="5be04b8489ed85c2" providerId="LiveId" clId="{1BD84A95-A750-4EDB-9663-731FAB9CD5F9}" dt="2022-06-02T14:07:48.123" v="1450" actId="1076"/>
          <ac:spMkLst>
            <pc:docMk/>
            <pc:sldMk cId="3500038635" sldId="646"/>
            <ac:spMk id="8" creationId="{6D8DB2A5-1A39-D766-90F2-F27E7B82237E}"/>
          </ac:spMkLst>
        </pc:spChg>
        <pc:spChg chg="del">
          <ac:chgData name="Jaimy Reynders" userId="5be04b8489ed85c2" providerId="LiveId" clId="{1BD84A95-A750-4EDB-9663-731FAB9CD5F9}" dt="2022-06-02T14:05:44.220" v="1272" actId="478"/>
          <ac:spMkLst>
            <pc:docMk/>
            <pc:sldMk cId="3500038635" sldId="646"/>
            <ac:spMk id="10" creationId="{77333FC3-EFBF-4B3C-A049-444837FDBC44}"/>
          </ac:spMkLst>
        </pc:spChg>
        <pc:spChg chg="del">
          <ac:chgData name="Jaimy Reynders" userId="5be04b8489ed85c2" providerId="LiveId" clId="{1BD84A95-A750-4EDB-9663-731FAB9CD5F9}" dt="2022-06-02T14:05:44.220" v="1272" actId="478"/>
          <ac:spMkLst>
            <pc:docMk/>
            <pc:sldMk cId="3500038635" sldId="646"/>
            <ac:spMk id="11" creationId="{18A28293-C919-4ED1-B597-9CF6DF814222}"/>
          </ac:spMkLst>
        </pc:spChg>
        <pc:spChg chg="del">
          <ac:chgData name="Jaimy Reynders" userId="5be04b8489ed85c2" providerId="LiveId" clId="{1BD84A95-A750-4EDB-9663-731FAB9CD5F9}" dt="2022-06-02T14:05:44.220" v="1272" actId="478"/>
          <ac:spMkLst>
            <pc:docMk/>
            <pc:sldMk cId="3500038635" sldId="646"/>
            <ac:spMk id="12" creationId="{5BC4DEA9-2E02-4CD2-B24D-DEF87BE24487}"/>
          </ac:spMkLst>
        </pc:spChg>
        <pc:spChg chg="del">
          <ac:chgData name="Jaimy Reynders" userId="5be04b8489ed85c2" providerId="LiveId" clId="{1BD84A95-A750-4EDB-9663-731FAB9CD5F9}" dt="2022-06-02T14:05:44.220" v="1272" actId="478"/>
          <ac:spMkLst>
            <pc:docMk/>
            <pc:sldMk cId="3500038635" sldId="646"/>
            <ac:spMk id="13" creationId="{E03846BA-539F-429A-A76A-D868587E46A3}"/>
          </ac:spMkLst>
        </pc:spChg>
        <pc:picChg chg="add mod">
          <ac:chgData name="Jaimy Reynders" userId="5be04b8489ed85c2" providerId="LiveId" clId="{1BD84A95-A750-4EDB-9663-731FAB9CD5F9}" dt="2022-06-02T14:08:06.102" v="1453" actId="1076"/>
          <ac:picMkLst>
            <pc:docMk/>
            <pc:sldMk cId="3500038635" sldId="646"/>
            <ac:picMk id="6" creationId="{9E84CBCB-592C-AD7E-D909-11614C3361F4}"/>
          </ac:picMkLst>
        </pc:picChg>
        <pc:picChg chg="mod modCrop">
          <ac:chgData name="Jaimy Reynders" userId="5be04b8489ed85c2" providerId="LiveId" clId="{1BD84A95-A750-4EDB-9663-731FAB9CD5F9}" dt="2022-06-02T14:06:00.580" v="1275" actId="732"/>
          <ac:picMkLst>
            <pc:docMk/>
            <pc:sldMk cId="3500038635" sldId="646"/>
            <ac:picMk id="7" creationId="{311CE4B0-7FDF-4448-8D7E-F9700923EDFB}"/>
          </ac:picMkLst>
        </pc:picChg>
      </pc:sldChg>
      <pc:sldChg chg="modSp add mod">
        <pc:chgData name="Jaimy Reynders" userId="5be04b8489ed85c2" providerId="LiveId" clId="{1BD84A95-A750-4EDB-9663-731FAB9CD5F9}" dt="2022-06-02T14:37:00.651" v="1531" actId="20577"/>
        <pc:sldMkLst>
          <pc:docMk/>
          <pc:sldMk cId="370162614" sldId="647"/>
        </pc:sldMkLst>
        <pc:spChg chg="mod">
          <ac:chgData name="Jaimy Reynders" userId="5be04b8489ed85c2" providerId="LiveId" clId="{1BD84A95-A750-4EDB-9663-731FAB9CD5F9}" dt="2022-06-02T14:37:00.651" v="1531" actId="20577"/>
          <ac:spMkLst>
            <pc:docMk/>
            <pc:sldMk cId="370162614" sldId="647"/>
            <ac:spMk id="2" creationId="{00000000-0000-0000-0000-000000000000}"/>
          </ac:spMkLst>
        </pc:spChg>
      </pc:sldChg>
      <pc:sldChg chg="delSp modSp add del mod">
        <pc:chgData name="Jaimy Reynders" userId="5be04b8489ed85c2" providerId="LiveId" clId="{1BD84A95-A750-4EDB-9663-731FAB9CD5F9}" dt="2022-06-02T14:38:02.949" v="1588" actId="47"/>
        <pc:sldMkLst>
          <pc:docMk/>
          <pc:sldMk cId="1432244861" sldId="648"/>
        </pc:sldMkLst>
        <pc:spChg chg="mod">
          <ac:chgData name="Jaimy Reynders" userId="5be04b8489ed85c2" providerId="LiveId" clId="{1BD84A95-A750-4EDB-9663-731FAB9CD5F9}" dt="2022-06-02T14:37:07.792" v="1533"/>
          <ac:spMkLst>
            <pc:docMk/>
            <pc:sldMk cId="1432244861" sldId="648"/>
            <ac:spMk id="2" creationId="{00000000-0000-0000-0000-000000000000}"/>
          </ac:spMkLst>
        </pc:spChg>
        <pc:spChg chg="del">
          <ac:chgData name="Jaimy Reynders" userId="5be04b8489ed85c2" providerId="LiveId" clId="{1BD84A95-A750-4EDB-9663-731FAB9CD5F9}" dt="2022-06-02T14:37:58.180" v="1585" actId="21"/>
          <ac:spMkLst>
            <pc:docMk/>
            <pc:sldMk cId="1432244861" sldId="648"/>
            <ac:spMk id="8" creationId="{4CD8CF8B-998E-4457-9C6E-0797997F5378}"/>
          </ac:spMkLst>
        </pc:spChg>
        <pc:spChg chg="del">
          <ac:chgData name="Jaimy Reynders" userId="5be04b8489ed85c2" providerId="LiveId" clId="{1BD84A95-A750-4EDB-9663-731FAB9CD5F9}" dt="2022-06-02T14:37:58.180" v="1585" actId="21"/>
          <ac:spMkLst>
            <pc:docMk/>
            <pc:sldMk cId="1432244861" sldId="648"/>
            <ac:spMk id="9" creationId="{04A2A6F3-A159-4879-B6DD-490E881DFC01}"/>
          </ac:spMkLst>
        </pc:spChg>
        <pc:spChg chg="del">
          <ac:chgData name="Jaimy Reynders" userId="5be04b8489ed85c2" providerId="LiveId" clId="{1BD84A95-A750-4EDB-9663-731FAB9CD5F9}" dt="2022-06-02T14:37:58.180" v="1585" actId="21"/>
          <ac:spMkLst>
            <pc:docMk/>
            <pc:sldMk cId="1432244861" sldId="648"/>
            <ac:spMk id="10" creationId="{30E9C0C4-B2C8-482C-8827-65F044DBF298}"/>
          </ac:spMkLst>
        </pc:spChg>
        <pc:picChg chg="del">
          <ac:chgData name="Jaimy Reynders" userId="5be04b8489ed85c2" providerId="LiveId" clId="{1BD84A95-A750-4EDB-9663-731FAB9CD5F9}" dt="2022-06-02T14:37:58.180" v="1585" actId="21"/>
          <ac:picMkLst>
            <pc:docMk/>
            <pc:sldMk cId="1432244861" sldId="648"/>
            <ac:picMk id="7" creationId="{28FB59C9-3B80-4B53-B18F-4DC119B6472C}"/>
          </ac:picMkLst>
        </pc:picChg>
      </pc:sldChg>
      <pc:sldChg chg="delSp modSp add mod">
        <pc:chgData name="Jaimy Reynders" userId="5be04b8489ed85c2" providerId="LiveId" clId="{1BD84A95-A750-4EDB-9663-731FAB9CD5F9}" dt="2022-06-02T14:37:33.742" v="1572" actId="20577"/>
        <pc:sldMkLst>
          <pc:docMk/>
          <pc:sldMk cId="5856186" sldId="649"/>
        </pc:sldMkLst>
        <pc:spChg chg="mod">
          <ac:chgData name="Jaimy Reynders" userId="5be04b8489ed85c2" providerId="LiveId" clId="{1BD84A95-A750-4EDB-9663-731FAB9CD5F9}" dt="2022-06-02T14:37:33.742" v="1572" actId="20577"/>
          <ac:spMkLst>
            <pc:docMk/>
            <pc:sldMk cId="5856186" sldId="649"/>
            <ac:spMk id="3" creationId="{00000000-0000-0000-0000-000000000000}"/>
          </ac:spMkLst>
        </pc:spChg>
        <pc:picChg chg="del">
          <ac:chgData name="Jaimy Reynders" userId="5be04b8489ed85c2" providerId="LiveId" clId="{1BD84A95-A750-4EDB-9663-731FAB9CD5F9}" dt="2022-06-02T14:37:23.271" v="1535" actId="478"/>
          <ac:picMkLst>
            <pc:docMk/>
            <pc:sldMk cId="5856186" sldId="649"/>
            <ac:picMk id="5" creationId="{F80D9A36-00AD-46EF-91E8-0015C0C1D26D}"/>
          </ac:picMkLst>
        </pc:picChg>
      </pc:sldChg>
      <pc:sldChg chg="addSp modSp add mod">
        <pc:chgData name="Jaimy Reynders" userId="5be04b8489ed85c2" providerId="LiveId" clId="{1BD84A95-A750-4EDB-9663-731FAB9CD5F9}" dt="2022-06-02T14:41:35.845" v="1739" actId="108"/>
        <pc:sldMkLst>
          <pc:docMk/>
          <pc:sldMk cId="1800091110" sldId="650"/>
        </pc:sldMkLst>
        <pc:spChg chg="mod">
          <ac:chgData name="Jaimy Reynders" userId="5be04b8489ed85c2" providerId="LiveId" clId="{1BD84A95-A750-4EDB-9663-731FAB9CD5F9}" dt="2022-06-02T14:37:49.809" v="1584" actId="20577"/>
          <ac:spMkLst>
            <pc:docMk/>
            <pc:sldMk cId="1800091110" sldId="650"/>
            <ac:spMk id="3" creationId="{00000000-0000-0000-0000-000000000000}"/>
          </ac:spMkLst>
        </pc:spChg>
        <pc:spChg chg="add mod">
          <ac:chgData name="Jaimy Reynders" userId="5be04b8489ed85c2" providerId="LiveId" clId="{1BD84A95-A750-4EDB-9663-731FAB9CD5F9}" dt="2022-06-02T14:38:01.560" v="1587" actId="1076"/>
          <ac:spMkLst>
            <pc:docMk/>
            <pc:sldMk cId="1800091110" sldId="650"/>
            <ac:spMk id="6" creationId="{694FAAFF-F6F1-41C1-540A-366378F2EF2B}"/>
          </ac:spMkLst>
        </pc:spChg>
        <pc:spChg chg="add mod">
          <ac:chgData name="Jaimy Reynders" userId="5be04b8489ed85c2" providerId="LiveId" clId="{1BD84A95-A750-4EDB-9663-731FAB9CD5F9}" dt="2022-06-02T14:41:31.907" v="1738" actId="108"/>
          <ac:spMkLst>
            <pc:docMk/>
            <pc:sldMk cId="1800091110" sldId="650"/>
            <ac:spMk id="7" creationId="{7F6931D7-05F2-BD50-5E44-57F870A0C541}"/>
          </ac:spMkLst>
        </pc:spChg>
        <pc:spChg chg="add mod">
          <ac:chgData name="Jaimy Reynders" userId="5be04b8489ed85c2" providerId="LiveId" clId="{1BD84A95-A750-4EDB-9663-731FAB9CD5F9}" dt="2022-06-02T14:41:35.845" v="1739" actId="108"/>
          <ac:spMkLst>
            <pc:docMk/>
            <pc:sldMk cId="1800091110" sldId="650"/>
            <ac:spMk id="8" creationId="{782B086A-3F65-4BB8-CD89-49B6A0BC2947}"/>
          </ac:spMkLst>
        </pc:spChg>
        <pc:picChg chg="add mod">
          <ac:chgData name="Jaimy Reynders" userId="5be04b8489ed85c2" providerId="LiveId" clId="{1BD84A95-A750-4EDB-9663-731FAB9CD5F9}" dt="2022-06-02T14:38:01.560" v="1587" actId="1076"/>
          <ac:picMkLst>
            <pc:docMk/>
            <pc:sldMk cId="1800091110" sldId="650"/>
            <ac:picMk id="5" creationId="{B5CDD187-4317-F3E4-AA0D-EC2960C180A7}"/>
          </ac:picMkLst>
        </pc:picChg>
      </pc:sldChg>
      <pc:sldChg chg="delSp modSp add mod">
        <pc:chgData name="Jaimy Reynders" userId="5be04b8489ed85c2" providerId="LiveId" clId="{1BD84A95-A750-4EDB-9663-731FAB9CD5F9}" dt="2022-06-02T14:38:57.804" v="1651" actId="478"/>
        <pc:sldMkLst>
          <pc:docMk/>
          <pc:sldMk cId="3304763679" sldId="651"/>
        </pc:sldMkLst>
        <pc:spChg chg="mod">
          <ac:chgData name="Jaimy Reynders" userId="5be04b8489ed85c2" providerId="LiveId" clId="{1BD84A95-A750-4EDB-9663-731FAB9CD5F9}" dt="2022-06-02T14:38:54.689" v="1650" actId="20577"/>
          <ac:spMkLst>
            <pc:docMk/>
            <pc:sldMk cId="3304763679" sldId="651"/>
            <ac:spMk id="3" creationId="{00000000-0000-0000-0000-000000000000}"/>
          </ac:spMkLst>
        </pc:spChg>
        <pc:spChg chg="del">
          <ac:chgData name="Jaimy Reynders" userId="5be04b8489ed85c2" providerId="LiveId" clId="{1BD84A95-A750-4EDB-9663-731FAB9CD5F9}" dt="2022-06-02T14:38:57.804" v="1651" actId="478"/>
          <ac:spMkLst>
            <pc:docMk/>
            <pc:sldMk cId="3304763679" sldId="651"/>
            <ac:spMk id="6" creationId="{694FAAFF-F6F1-41C1-540A-366378F2EF2B}"/>
          </ac:spMkLst>
        </pc:spChg>
        <pc:spChg chg="del">
          <ac:chgData name="Jaimy Reynders" userId="5be04b8489ed85c2" providerId="LiveId" clId="{1BD84A95-A750-4EDB-9663-731FAB9CD5F9}" dt="2022-06-02T14:38:57.804" v="1651" actId="478"/>
          <ac:spMkLst>
            <pc:docMk/>
            <pc:sldMk cId="3304763679" sldId="651"/>
            <ac:spMk id="7" creationId="{7F6931D7-05F2-BD50-5E44-57F870A0C541}"/>
          </ac:spMkLst>
        </pc:spChg>
        <pc:spChg chg="del">
          <ac:chgData name="Jaimy Reynders" userId="5be04b8489ed85c2" providerId="LiveId" clId="{1BD84A95-A750-4EDB-9663-731FAB9CD5F9}" dt="2022-06-02T14:38:57.804" v="1651" actId="478"/>
          <ac:spMkLst>
            <pc:docMk/>
            <pc:sldMk cId="3304763679" sldId="651"/>
            <ac:spMk id="8" creationId="{782B086A-3F65-4BB8-CD89-49B6A0BC2947}"/>
          </ac:spMkLst>
        </pc:spChg>
        <pc:picChg chg="del">
          <ac:chgData name="Jaimy Reynders" userId="5be04b8489ed85c2" providerId="LiveId" clId="{1BD84A95-A750-4EDB-9663-731FAB9CD5F9}" dt="2022-06-02T14:38:57.804" v="1651" actId="478"/>
          <ac:picMkLst>
            <pc:docMk/>
            <pc:sldMk cId="3304763679" sldId="651"/>
            <ac:picMk id="5" creationId="{B5CDD187-4317-F3E4-AA0D-EC2960C180A7}"/>
          </ac:picMkLst>
        </pc:picChg>
      </pc:sldChg>
      <pc:sldChg chg="addSp modSp add mod">
        <pc:chgData name="Jaimy Reynders" userId="5be04b8489ed85c2" providerId="LiveId" clId="{1BD84A95-A750-4EDB-9663-731FAB9CD5F9}" dt="2022-06-02T14:41:17.986" v="1737" actId="208"/>
        <pc:sldMkLst>
          <pc:docMk/>
          <pc:sldMk cId="417267478" sldId="652"/>
        </pc:sldMkLst>
        <pc:spChg chg="mod">
          <ac:chgData name="Jaimy Reynders" userId="5be04b8489ed85c2" providerId="LiveId" clId="{1BD84A95-A750-4EDB-9663-731FAB9CD5F9}" dt="2022-06-02T14:40:53.758" v="1733" actId="6549"/>
          <ac:spMkLst>
            <pc:docMk/>
            <pc:sldMk cId="417267478" sldId="652"/>
            <ac:spMk id="3" creationId="{00000000-0000-0000-0000-000000000000}"/>
          </ac:spMkLst>
        </pc:spChg>
        <pc:spChg chg="add mod">
          <ac:chgData name="Jaimy Reynders" userId="5be04b8489ed85c2" providerId="LiveId" clId="{1BD84A95-A750-4EDB-9663-731FAB9CD5F9}" dt="2022-06-02T14:41:17.986" v="1737" actId="208"/>
          <ac:spMkLst>
            <pc:docMk/>
            <pc:sldMk cId="417267478" sldId="652"/>
            <ac:spMk id="6" creationId="{819069D7-C4ED-BAA8-16EA-90F59733F39B}"/>
          </ac:spMkLst>
        </pc:spChg>
        <pc:picChg chg="add mod">
          <ac:chgData name="Jaimy Reynders" userId="5be04b8489ed85c2" providerId="LiveId" clId="{1BD84A95-A750-4EDB-9663-731FAB9CD5F9}" dt="2022-06-02T14:41:02.023" v="1736" actId="1076"/>
          <ac:picMkLst>
            <pc:docMk/>
            <pc:sldMk cId="417267478" sldId="652"/>
            <ac:picMk id="5" creationId="{3875BBB8-96B1-4D91-A7F1-61A4856FE4E1}"/>
          </ac:picMkLst>
        </pc:picChg>
      </pc:sldChg>
      <pc:sldChg chg="modSp add mod">
        <pc:chgData name="Jaimy Reynders" userId="5be04b8489ed85c2" providerId="LiveId" clId="{1BD84A95-A750-4EDB-9663-731FAB9CD5F9}" dt="2022-06-02T15:40:46.376" v="3132" actId="5793"/>
        <pc:sldMkLst>
          <pc:docMk/>
          <pc:sldMk cId="4185185125" sldId="653"/>
        </pc:sldMkLst>
        <pc:spChg chg="mod">
          <ac:chgData name="Jaimy Reynders" userId="5be04b8489ed85c2" providerId="LiveId" clId="{1BD84A95-A750-4EDB-9663-731FAB9CD5F9}" dt="2022-06-02T15:16:26.216" v="2855"/>
          <ac:spMkLst>
            <pc:docMk/>
            <pc:sldMk cId="4185185125" sldId="653"/>
            <ac:spMk id="15362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5:40:46.376" v="3132" actId="5793"/>
          <ac:spMkLst>
            <pc:docMk/>
            <pc:sldMk cId="4185185125" sldId="653"/>
            <ac:spMk id="29699" creationId="{00000000-0000-0000-0000-000000000000}"/>
          </ac:spMkLst>
        </pc:spChg>
      </pc:sldChg>
      <pc:sldChg chg="modSp add mod">
        <pc:chgData name="Jaimy Reynders" userId="5be04b8489ed85c2" providerId="LiveId" clId="{1BD84A95-A750-4EDB-9663-731FAB9CD5F9}" dt="2022-06-02T15:45:32.452" v="3261" actId="20577"/>
        <pc:sldMkLst>
          <pc:docMk/>
          <pc:sldMk cId="1796773535" sldId="654"/>
        </pc:sldMkLst>
        <pc:spChg chg="mod">
          <ac:chgData name="Jaimy Reynders" userId="5be04b8489ed85c2" providerId="LiveId" clId="{1BD84A95-A750-4EDB-9663-731FAB9CD5F9}" dt="2022-06-02T15:45:32.452" v="3261" actId="20577"/>
          <ac:spMkLst>
            <pc:docMk/>
            <pc:sldMk cId="1796773535" sldId="654"/>
            <ac:spMk id="29699" creationId="{00000000-0000-0000-0000-000000000000}"/>
          </ac:spMkLst>
        </pc:spChg>
      </pc:sldChg>
      <pc:sldChg chg="addSp delSp modSp add mod ord">
        <pc:chgData name="Jaimy Reynders" userId="5be04b8489ed85c2" providerId="LiveId" clId="{1BD84A95-A750-4EDB-9663-731FAB9CD5F9}" dt="2022-06-02T15:47:46.722" v="3307" actId="478"/>
        <pc:sldMkLst>
          <pc:docMk/>
          <pc:sldMk cId="3728932729" sldId="655"/>
        </pc:sldMkLst>
        <pc:spChg chg="add del mod">
          <ac:chgData name="Jaimy Reynders" userId="5be04b8489ed85c2" providerId="LiveId" clId="{1BD84A95-A750-4EDB-9663-731FAB9CD5F9}" dt="2022-06-02T15:47:46.722" v="3307" actId="478"/>
          <ac:spMkLst>
            <pc:docMk/>
            <pc:sldMk cId="3728932729" sldId="655"/>
            <ac:spMk id="8" creationId="{77D2C121-00DD-C286-D8FA-279577F99D1F}"/>
          </ac:spMkLst>
        </pc:spChg>
        <pc:spChg chg="add del mod">
          <ac:chgData name="Jaimy Reynders" userId="5be04b8489ed85c2" providerId="LiveId" clId="{1BD84A95-A750-4EDB-9663-731FAB9CD5F9}" dt="2022-06-02T15:47:40.190" v="3305" actId="478"/>
          <ac:spMkLst>
            <pc:docMk/>
            <pc:sldMk cId="3728932729" sldId="655"/>
            <ac:spMk id="10" creationId="{551975A5-B41E-2021-00D3-066288CC5330}"/>
          </ac:spMkLst>
        </pc:spChg>
        <pc:spChg chg="mod">
          <ac:chgData name="Jaimy Reynders" userId="5be04b8489ed85c2" providerId="LiveId" clId="{1BD84A95-A750-4EDB-9663-731FAB9CD5F9}" dt="2022-06-02T15:46:12.803" v="3265"/>
          <ac:spMkLst>
            <pc:docMk/>
            <pc:sldMk cId="3728932729" sldId="655"/>
            <ac:spMk id="15362" creationId="{00000000-0000-0000-0000-000000000000}"/>
          </ac:spMkLst>
        </pc:spChg>
        <pc:spChg chg="del">
          <ac:chgData name="Jaimy Reynders" userId="5be04b8489ed85c2" providerId="LiveId" clId="{1BD84A95-A750-4EDB-9663-731FAB9CD5F9}" dt="2022-06-02T15:47:42.609" v="3306" actId="478"/>
          <ac:spMkLst>
            <pc:docMk/>
            <pc:sldMk cId="3728932729" sldId="655"/>
            <ac:spMk id="29699" creationId="{00000000-0000-0000-0000-000000000000}"/>
          </ac:spMkLst>
        </pc:spChg>
        <pc:picChg chg="del">
          <ac:chgData name="Jaimy Reynders" userId="5be04b8489ed85c2" providerId="LiveId" clId="{1BD84A95-A750-4EDB-9663-731FAB9CD5F9}" dt="2022-06-02T15:46:14.641" v="3266" actId="478"/>
          <ac:picMkLst>
            <pc:docMk/>
            <pc:sldMk cId="3728932729" sldId="655"/>
            <ac:picMk id="4" creationId="{2D917D68-FC20-F7EE-FDF8-F3B2E1552220}"/>
          </ac:picMkLst>
        </pc:picChg>
        <pc:picChg chg="add del">
          <ac:chgData name="Jaimy Reynders" userId="5be04b8489ed85c2" providerId="LiveId" clId="{1BD84A95-A750-4EDB-9663-731FAB9CD5F9}" dt="2022-06-02T15:47:17.957" v="3299" actId="478"/>
          <ac:picMkLst>
            <pc:docMk/>
            <pc:sldMk cId="3728932729" sldId="655"/>
            <ac:picMk id="5" creationId="{DDAC992D-62BD-56EE-AF8B-505FE8447C50}"/>
          </ac:picMkLst>
        </pc:picChg>
        <pc:picChg chg="add mod">
          <ac:chgData name="Jaimy Reynders" userId="5be04b8489ed85c2" providerId="LiveId" clId="{1BD84A95-A750-4EDB-9663-731FAB9CD5F9}" dt="2022-06-02T15:47:22.465" v="3300" actId="1076"/>
          <ac:picMkLst>
            <pc:docMk/>
            <pc:sldMk cId="3728932729" sldId="655"/>
            <ac:picMk id="7" creationId="{5F82B515-DFC0-6B60-411C-594A0E689243}"/>
          </ac:picMkLst>
        </pc:picChg>
      </pc:sldChg>
      <pc:sldChg chg="addSp delSp modSp add mod">
        <pc:chgData name="Jaimy Reynders" userId="5be04b8489ed85c2" providerId="LiveId" clId="{1BD84A95-A750-4EDB-9663-731FAB9CD5F9}" dt="2022-06-02T15:49:06.055" v="3327" actId="14100"/>
        <pc:sldMkLst>
          <pc:docMk/>
          <pc:sldMk cId="1185432330" sldId="656"/>
        </pc:sldMkLst>
        <pc:spChg chg="add del mod">
          <ac:chgData name="Jaimy Reynders" userId="5be04b8489ed85c2" providerId="LiveId" clId="{1BD84A95-A750-4EDB-9663-731FAB9CD5F9}" dt="2022-06-02T15:47:35.500" v="3303" actId="478"/>
          <ac:spMkLst>
            <pc:docMk/>
            <pc:sldMk cId="1185432330" sldId="656"/>
            <ac:spMk id="3" creationId="{92456200-62DF-05BE-8AEB-0F6876564BBC}"/>
          </ac:spMkLst>
        </pc:spChg>
        <pc:spChg chg="mod">
          <ac:chgData name="Jaimy Reynders" userId="5be04b8489ed85c2" providerId="LiveId" clId="{1BD84A95-A750-4EDB-9663-731FAB9CD5F9}" dt="2022-06-02T15:48:50.795" v="3325" actId="1076"/>
          <ac:spMkLst>
            <pc:docMk/>
            <pc:sldMk cId="1185432330" sldId="656"/>
            <ac:spMk id="10" creationId="{551975A5-B41E-2021-00D3-066288CC5330}"/>
          </ac:spMkLst>
        </pc:spChg>
        <pc:spChg chg="del">
          <ac:chgData name="Jaimy Reynders" userId="5be04b8489ed85c2" providerId="LiveId" clId="{1BD84A95-A750-4EDB-9663-731FAB9CD5F9}" dt="2022-06-02T15:47:31.550" v="3302" actId="478"/>
          <ac:spMkLst>
            <pc:docMk/>
            <pc:sldMk cId="1185432330" sldId="656"/>
            <ac:spMk id="29699" creationId="{00000000-0000-0000-0000-000000000000}"/>
          </ac:spMkLst>
        </pc:spChg>
        <pc:picChg chg="add mod ord">
          <ac:chgData name="Jaimy Reynders" userId="5be04b8489ed85c2" providerId="LiveId" clId="{1BD84A95-A750-4EDB-9663-731FAB9CD5F9}" dt="2022-06-02T15:49:06.055" v="3327" actId="14100"/>
          <ac:picMkLst>
            <pc:docMk/>
            <pc:sldMk cId="1185432330" sldId="656"/>
            <ac:picMk id="5" creationId="{22FC6916-1DB0-0FFF-09F5-4237A1531FBB}"/>
          </ac:picMkLst>
        </pc:picChg>
        <pc:picChg chg="del">
          <ac:chgData name="Jaimy Reynders" userId="5be04b8489ed85c2" providerId="LiveId" clId="{1BD84A95-A750-4EDB-9663-731FAB9CD5F9}" dt="2022-06-02T15:47:54.515" v="3315" actId="478"/>
          <ac:picMkLst>
            <pc:docMk/>
            <pc:sldMk cId="1185432330" sldId="656"/>
            <ac:picMk id="7" creationId="{5F82B515-DFC0-6B60-411C-594A0E689243}"/>
          </ac:picMkLst>
        </pc:picChg>
      </pc:sldChg>
      <pc:sldChg chg="addSp delSp modSp add mod">
        <pc:chgData name="Jaimy Reynders" userId="5be04b8489ed85c2" providerId="LiveId" clId="{1BD84A95-A750-4EDB-9663-731FAB9CD5F9}" dt="2022-06-02T16:15:20.669" v="3436" actId="1037"/>
        <pc:sldMkLst>
          <pc:docMk/>
          <pc:sldMk cId="608589790" sldId="657"/>
        </pc:sldMkLst>
        <pc:spChg chg="mod">
          <ac:chgData name="Jaimy Reynders" userId="5be04b8489ed85c2" providerId="LiveId" clId="{1BD84A95-A750-4EDB-9663-731FAB9CD5F9}" dt="2022-06-02T16:12:53.074" v="3339" actId="20577"/>
          <ac:spMkLst>
            <pc:docMk/>
            <pc:sldMk cId="608589790" sldId="657"/>
            <ac:spMk id="2" creationId="{00000000-0000-0000-0000-000000000000}"/>
          </ac:spMkLst>
        </pc:spChg>
        <pc:spChg chg="mod">
          <ac:chgData name="Jaimy Reynders" userId="5be04b8489ed85c2" providerId="LiveId" clId="{1BD84A95-A750-4EDB-9663-731FAB9CD5F9}" dt="2022-06-02T16:13:23.033" v="3416" actId="255"/>
          <ac:spMkLst>
            <pc:docMk/>
            <pc:sldMk cId="608589790" sldId="657"/>
            <ac:spMk id="3" creationId="{00000000-0000-0000-0000-000000000000}"/>
          </ac:spMkLst>
        </pc:spChg>
        <pc:spChg chg="del">
          <ac:chgData name="Jaimy Reynders" userId="5be04b8489ed85c2" providerId="LiveId" clId="{1BD84A95-A750-4EDB-9663-731FAB9CD5F9}" dt="2022-06-02T16:13:24.990" v="3417" actId="478"/>
          <ac:spMkLst>
            <pc:docMk/>
            <pc:sldMk cId="608589790" sldId="657"/>
            <ac:spMk id="6" creationId="{819069D7-C4ED-BAA8-16EA-90F59733F39B}"/>
          </ac:spMkLst>
        </pc:spChg>
        <pc:spChg chg="add mod">
          <ac:chgData name="Jaimy Reynders" userId="5be04b8489ed85c2" providerId="LiveId" clId="{1BD84A95-A750-4EDB-9663-731FAB9CD5F9}" dt="2022-06-02T16:15:13.515" v="3431" actId="14100"/>
          <ac:spMkLst>
            <pc:docMk/>
            <pc:sldMk cId="608589790" sldId="657"/>
            <ac:spMk id="11" creationId="{DFE2F328-5A47-9705-4C31-5BED1F1FADA8}"/>
          </ac:spMkLst>
        </pc:spChg>
        <pc:spChg chg="add mod">
          <ac:chgData name="Jaimy Reynders" userId="5be04b8489ed85c2" providerId="LiveId" clId="{1BD84A95-A750-4EDB-9663-731FAB9CD5F9}" dt="2022-06-02T16:15:20.669" v="3436" actId="1037"/>
          <ac:spMkLst>
            <pc:docMk/>
            <pc:sldMk cId="608589790" sldId="657"/>
            <ac:spMk id="12" creationId="{9F807950-3C7A-2B05-D1D0-C15325F84317}"/>
          </ac:spMkLst>
        </pc:spChg>
        <pc:picChg chg="del">
          <ac:chgData name="Jaimy Reynders" userId="5be04b8489ed85c2" providerId="LiveId" clId="{1BD84A95-A750-4EDB-9663-731FAB9CD5F9}" dt="2022-06-02T16:13:24.990" v="3417" actId="478"/>
          <ac:picMkLst>
            <pc:docMk/>
            <pc:sldMk cId="608589790" sldId="657"/>
            <ac:picMk id="5" creationId="{3875BBB8-96B1-4D91-A7F1-61A4856FE4E1}"/>
          </ac:picMkLst>
        </pc:picChg>
        <pc:picChg chg="add del mod">
          <ac:chgData name="Jaimy Reynders" userId="5be04b8489ed85c2" providerId="LiveId" clId="{1BD84A95-A750-4EDB-9663-731FAB9CD5F9}" dt="2022-06-02T16:14:13.353" v="3423" actId="22"/>
          <ac:picMkLst>
            <pc:docMk/>
            <pc:sldMk cId="608589790" sldId="657"/>
            <ac:picMk id="8" creationId="{4ED23670-4E5F-FFAC-7C0A-2C5B42801DD7}"/>
          </ac:picMkLst>
        </pc:picChg>
        <pc:picChg chg="add del mod">
          <ac:chgData name="Jaimy Reynders" userId="5be04b8489ed85c2" providerId="LiveId" clId="{1BD84A95-A750-4EDB-9663-731FAB9CD5F9}" dt="2022-06-02T16:14:55.218" v="3427" actId="21"/>
          <ac:picMkLst>
            <pc:docMk/>
            <pc:sldMk cId="608589790" sldId="657"/>
            <ac:picMk id="10" creationId="{CB24A4F6-EF65-39FC-C24B-BAF2E697B1B6}"/>
          </ac:picMkLst>
        </pc:picChg>
      </pc:sldChg>
    </pc:docChg>
  </pc:docChgLst>
  <pc:docChgLst>
    <pc:chgData name="Jaimy Reynders" userId="5be04b8489ed85c2" providerId="LiveId" clId="{627D4CB0-2CDF-4762-A575-0262F2C1EB11}"/>
    <pc:docChg chg="modSld">
      <pc:chgData name="Jaimy Reynders" userId="5be04b8489ed85c2" providerId="LiveId" clId="{627D4CB0-2CDF-4762-A575-0262F2C1EB11}" dt="2024-01-10T18:34:03.627" v="23" actId="113"/>
      <pc:docMkLst>
        <pc:docMk/>
      </pc:docMkLst>
      <pc:sldChg chg="modSp mod">
        <pc:chgData name="Jaimy Reynders" userId="5be04b8489ed85c2" providerId="LiveId" clId="{627D4CB0-2CDF-4762-A575-0262F2C1EB11}" dt="2024-01-10T18:32:44.161" v="18" actId="113"/>
        <pc:sldMkLst>
          <pc:docMk/>
          <pc:sldMk cId="282164882" sldId="647"/>
        </pc:sldMkLst>
        <pc:spChg chg="mod">
          <ac:chgData name="Jaimy Reynders" userId="5be04b8489ed85c2" providerId="LiveId" clId="{627D4CB0-2CDF-4762-A575-0262F2C1EB11}" dt="2024-01-10T18:32:44.161" v="18" actId="113"/>
          <ac:spMkLst>
            <pc:docMk/>
            <pc:sldMk cId="282164882" sldId="647"/>
            <ac:spMk id="29699" creationId="{00000000-0000-0000-0000-000000000000}"/>
          </ac:spMkLst>
        </pc:spChg>
        <pc:picChg chg="mod">
          <ac:chgData name="Jaimy Reynders" userId="5be04b8489ed85c2" providerId="LiveId" clId="{627D4CB0-2CDF-4762-A575-0262F2C1EB11}" dt="2024-01-10T18:32:05.183" v="5" actId="1076"/>
          <ac:picMkLst>
            <pc:docMk/>
            <pc:sldMk cId="282164882" sldId="647"/>
            <ac:picMk id="3" creationId="{2DC53A99-73D9-1ED4-F93F-C3E5EFA5E87D}"/>
          </ac:picMkLst>
        </pc:picChg>
      </pc:sldChg>
      <pc:sldChg chg="modSp mod">
        <pc:chgData name="Jaimy Reynders" userId="5be04b8489ed85c2" providerId="LiveId" clId="{627D4CB0-2CDF-4762-A575-0262F2C1EB11}" dt="2024-01-10T18:34:03.627" v="23" actId="113"/>
        <pc:sldMkLst>
          <pc:docMk/>
          <pc:sldMk cId="2734044032" sldId="664"/>
        </pc:sldMkLst>
        <pc:spChg chg="mod">
          <ac:chgData name="Jaimy Reynders" userId="5be04b8489ed85c2" providerId="LiveId" clId="{627D4CB0-2CDF-4762-A575-0262F2C1EB11}" dt="2024-01-10T18:34:03.627" v="23" actId="113"/>
          <ac:spMkLst>
            <pc:docMk/>
            <pc:sldMk cId="2734044032" sldId="664"/>
            <ac:spMk id="29699" creationId="{00000000-0000-0000-0000-000000000000}"/>
          </ac:spMkLst>
        </pc:spChg>
      </pc:sldChg>
    </pc:docChg>
  </pc:docChgLst>
  <pc:docChgLst>
    <pc:chgData name="Jaimy Reynders" userId="5be04b8489ed85c2" providerId="LiveId" clId="{ECBD3803-0391-4A73-BB3F-F8ECCDAD2576}"/>
    <pc:docChg chg="modSld">
      <pc:chgData name="Jaimy Reynders" userId="5be04b8489ed85c2" providerId="LiveId" clId="{ECBD3803-0391-4A73-BB3F-F8ECCDAD2576}" dt="2023-11-05T14:23:14.549" v="0" actId="6549"/>
      <pc:docMkLst>
        <pc:docMk/>
      </pc:docMkLst>
      <pc:sldChg chg="modSp mod">
        <pc:chgData name="Jaimy Reynders" userId="5be04b8489ed85c2" providerId="LiveId" clId="{ECBD3803-0391-4A73-BB3F-F8ECCDAD2576}" dt="2023-11-05T14:23:14.549" v="0" actId="6549"/>
        <pc:sldMkLst>
          <pc:docMk/>
          <pc:sldMk cId="1299827393" sldId="652"/>
        </pc:sldMkLst>
        <pc:spChg chg="mod">
          <ac:chgData name="Jaimy Reynders" userId="5be04b8489ed85c2" providerId="LiveId" clId="{ECBD3803-0391-4A73-BB3F-F8ECCDAD2576}" dt="2023-11-05T14:23:14.549" v="0" actId="6549"/>
          <ac:spMkLst>
            <pc:docMk/>
            <pc:sldMk cId="1299827393" sldId="652"/>
            <ac:spMk id="5" creationId="{CB11C3A9-91C3-775B-4E5E-9977850C3ACE}"/>
          </ac:spMkLst>
        </pc:spChg>
      </pc:sldChg>
    </pc:docChg>
  </pc:docChgLst>
  <pc:docChgLst>
    <pc:chgData name="Jaimy Reynders" userId="5be04b8489ed85c2" providerId="LiveId" clId="{A4AC66CD-05C9-4C15-9EB2-7DA100276117}"/>
    <pc:docChg chg="custSel addSld modSld">
      <pc:chgData name="Jaimy Reynders" userId="5be04b8489ed85c2" providerId="LiveId" clId="{A4AC66CD-05C9-4C15-9EB2-7DA100276117}" dt="2023-03-23T09:08:40.529" v="1583" actId="20577"/>
      <pc:docMkLst>
        <pc:docMk/>
      </pc:docMkLst>
      <pc:sldChg chg="addSp modSp mod">
        <pc:chgData name="Jaimy Reynders" userId="5be04b8489ed85c2" providerId="LiveId" clId="{A4AC66CD-05C9-4C15-9EB2-7DA100276117}" dt="2023-03-23T09:08:40.529" v="1583" actId="20577"/>
        <pc:sldMkLst>
          <pc:docMk/>
          <pc:sldMk cId="282164882" sldId="647"/>
        </pc:sldMkLst>
        <pc:spChg chg="mod">
          <ac:chgData name="Jaimy Reynders" userId="5be04b8489ed85c2" providerId="LiveId" clId="{A4AC66CD-05C9-4C15-9EB2-7DA100276117}" dt="2023-03-23T08:11:05.529" v="10"/>
          <ac:spMkLst>
            <pc:docMk/>
            <pc:sldMk cId="282164882" sldId="647"/>
            <ac:spMk id="15362" creationId="{00000000-0000-0000-0000-000000000000}"/>
          </ac:spMkLst>
        </pc:spChg>
        <pc:spChg chg="mod">
          <ac:chgData name="Jaimy Reynders" userId="5be04b8489ed85c2" providerId="LiveId" clId="{A4AC66CD-05C9-4C15-9EB2-7DA100276117}" dt="2023-03-23T09:08:40.529" v="1583" actId="20577"/>
          <ac:spMkLst>
            <pc:docMk/>
            <pc:sldMk cId="282164882" sldId="647"/>
            <ac:spMk id="29699" creationId="{00000000-0000-0000-0000-000000000000}"/>
          </ac:spMkLst>
        </pc:spChg>
        <pc:picChg chg="add mod modCrop">
          <ac:chgData name="Jaimy Reynders" userId="5be04b8489ed85c2" providerId="LiveId" clId="{A4AC66CD-05C9-4C15-9EB2-7DA100276117}" dt="2023-03-23T08:45:17.065" v="692" actId="1076"/>
          <ac:picMkLst>
            <pc:docMk/>
            <pc:sldMk cId="282164882" sldId="647"/>
            <ac:picMk id="3" creationId="{2DC53A99-73D9-1ED4-F93F-C3E5EFA5E87D}"/>
          </ac:picMkLst>
        </pc:picChg>
      </pc:sldChg>
      <pc:sldChg chg="modSp mod">
        <pc:chgData name="Jaimy Reynders" userId="5be04b8489ed85c2" providerId="LiveId" clId="{A4AC66CD-05C9-4C15-9EB2-7DA100276117}" dt="2023-03-23T09:01:59.355" v="1479" actId="20577"/>
        <pc:sldMkLst>
          <pc:docMk/>
          <pc:sldMk cId="2356935097" sldId="660"/>
        </pc:sldMkLst>
        <pc:spChg chg="mod">
          <ac:chgData name="Jaimy Reynders" userId="5be04b8489ed85c2" providerId="LiveId" clId="{A4AC66CD-05C9-4C15-9EB2-7DA100276117}" dt="2023-03-23T09:01:59.355" v="1479" actId="20577"/>
          <ac:spMkLst>
            <pc:docMk/>
            <pc:sldMk cId="2356935097" sldId="660"/>
            <ac:spMk id="29699" creationId="{00000000-0000-0000-0000-000000000000}"/>
          </ac:spMkLst>
        </pc:spChg>
      </pc:sldChg>
      <pc:sldChg chg="modSp mod">
        <pc:chgData name="Jaimy Reynders" userId="5be04b8489ed85c2" providerId="LiveId" clId="{A4AC66CD-05C9-4C15-9EB2-7DA100276117}" dt="2023-03-23T09:02:47.082" v="1512" actId="20577"/>
        <pc:sldMkLst>
          <pc:docMk/>
          <pc:sldMk cId="4200320567" sldId="661"/>
        </pc:sldMkLst>
        <pc:spChg chg="mod">
          <ac:chgData name="Jaimy Reynders" userId="5be04b8489ed85c2" providerId="LiveId" clId="{A4AC66CD-05C9-4C15-9EB2-7DA100276117}" dt="2023-03-23T09:02:47.082" v="1512" actId="20577"/>
          <ac:spMkLst>
            <pc:docMk/>
            <pc:sldMk cId="4200320567" sldId="661"/>
            <ac:spMk id="29699" creationId="{00000000-0000-0000-0000-000000000000}"/>
          </ac:spMkLst>
        </pc:spChg>
      </pc:sldChg>
      <pc:sldChg chg="delSp modSp add mod">
        <pc:chgData name="Jaimy Reynders" userId="5be04b8489ed85c2" providerId="LiveId" clId="{A4AC66CD-05C9-4C15-9EB2-7DA100276117}" dt="2023-03-23T09:00:03.723" v="1473" actId="20577"/>
        <pc:sldMkLst>
          <pc:docMk/>
          <pc:sldMk cId="2734044032" sldId="664"/>
        </pc:sldMkLst>
        <pc:spChg chg="mod">
          <ac:chgData name="Jaimy Reynders" userId="5be04b8489ed85c2" providerId="LiveId" clId="{A4AC66CD-05C9-4C15-9EB2-7DA100276117}" dt="2023-03-23T09:00:03.723" v="1473" actId="20577"/>
          <ac:spMkLst>
            <pc:docMk/>
            <pc:sldMk cId="2734044032" sldId="664"/>
            <ac:spMk id="29699" creationId="{00000000-0000-0000-0000-000000000000}"/>
          </ac:spMkLst>
        </pc:spChg>
        <pc:picChg chg="del">
          <ac:chgData name="Jaimy Reynders" userId="5be04b8489ed85c2" providerId="LiveId" clId="{A4AC66CD-05C9-4C15-9EB2-7DA100276117}" dt="2023-03-23T08:40:17.909" v="406" actId="478"/>
          <ac:picMkLst>
            <pc:docMk/>
            <pc:sldMk cId="2734044032" sldId="664"/>
            <ac:picMk id="3" creationId="{2DC53A99-73D9-1ED4-F93F-C3E5EFA5E8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649B6-55BC-469B-BFF9-1474E8AF469E}" type="datetimeFigureOut">
              <a:rPr lang="nl-BE" smtClean="0"/>
              <a:t>10/01/2024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B85E9-F225-4398-81FC-24ABE41F6D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6157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5" name="Rechthoe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6" name="Rechthoek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7" name="Rechthoek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hte verbindingslijn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5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3AB7F-8817-45CD-AE3A-18DB199952C2}" type="datetime1">
              <a:rPr lang="nl-BE" smtClean="0"/>
              <a:t>10/01/2024</a:t>
            </a:fld>
            <a:endParaRPr lang="nl-BE"/>
          </a:p>
        </p:txBody>
      </p:sp>
      <p:sp>
        <p:nvSpPr>
          <p:cNvPr id="16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7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8236254" y="1442662"/>
            <a:ext cx="720725" cy="695700"/>
          </a:xfrm>
        </p:spPr>
        <p:txBody>
          <a:bodyPr/>
          <a:lstStyle>
            <a:lvl1pPr>
              <a:defRPr lang="nl-BE" altLang="nl-BE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74C76CF-7825-4766-8266-9C60682753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73114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791200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B31BD-A473-4C32-8E1D-9BC5618FEDD5}" type="datetime1">
              <a:rPr lang="nl-BE" smtClean="0"/>
              <a:t>10/01/2024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56254" y="238528"/>
            <a:ext cx="786121" cy="758825"/>
          </a:xfrm>
        </p:spPr>
        <p:txBody>
          <a:bodyPr/>
          <a:lstStyle>
            <a:lvl1pPr>
              <a:defRPr/>
            </a:lvl1pPr>
          </a:lstStyle>
          <a:p>
            <a:fld id="{5D36B65F-84B2-4660-BDFC-6B45A10711F8}" type="slidenum">
              <a:rPr lang="nl-BE" altLang="nl-BE"/>
              <a:pPr/>
              <a:t>‹nr.›</a:t>
            </a:fld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1383934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3024BE2F-0D8A-DAAC-0FBF-F245F2EB5788}"/>
              </a:ext>
            </a:extLst>
          </p:cNvPr>
          <p:cNvSpPr/>
          <p:nvPr userDrawn="1"/>
        </p:nvSpPr>
        <p:spPr>
          <a:xfrm>
            <a:off x="146260" y="6385893"/>
            <a:ext cx="8856984" cy="366713"/>
          </a:xfrm>
          <a:prstGeom prst="rect">
            <a:avLst/>
          </a:prstGeom>
          <a:solidFill>
            <a:srgbClr val="AE8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5791200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B31BD-A473-4C32-8E1D-9BC5618FEDD5}" type="datetime1">
              <a:rPr lang="nl-BE" smtClean="0"/>
              <a:t>10/01/2024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56254" y="238528"/>
            <a:ext cx="786121" cy="758825"/>
          </a:xfrm>
        </p:spPr>
        <p:txBody>
          <a:bodyPr/>
          <a:lstStyle>
            <a:lvl1pPr>
              <a:defRPr/>
            </a:lvl1pPr>
          </a:lstStyle>
          <a:p>
            <a:fld id="{5D36B65F-84B2-4660-BDFC-6B45A10711F8}" type="slidenum">
              <a:rPr lang="nl-BE" altLang="nl-BE"/>
              <a:pPr/>
              <a:t>‹nr.›</a:t>
            </a:fld>
            <a:endParaRPr lang="nl-BE" altLang="nl-BE" dirty="0"/>
          </a:p>
        </p:txBody>
      </p:sp>
      <p:sp>
        <p:nvSpPr>
          <p:cNvPr id="7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BE9B1-99DA-7672-96FC-C92005784ECF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9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10011FA-0CAB-6900-94DF-522A562ADFE7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277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5" name="Rechthoek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6" name="Rechthoek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7" name="Rechthoek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8" name="Rechthoek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9" name="Rechthoek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hthoek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Rechte verbindingslijn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11"/>
          </p:nvPr>
        </p:nvSpPr>
        <p:spPr>
          <a:xfrm>
            <a:off x="5316440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6CC25-8EC7-474C-BFB3-1CE18A389F48}" type="datetime1">
              <a:rPr lang="nl-BE" smtClean="0"/>
              <a:t>10/01/2024</a:t>
            </a:fld>
            <a:endParaRPr lang="nl-BE" dirty="0"/>
          </a:p>
        </p:txBody>
      </p:sp>
      <p:sp>
        <p:nvSpPr>
          <p:cNvPr id="1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30391" y="1292769"/>
            <a:ext cx="806938" cy="778919"/>
          </a:xfrm>
        </p:spPr>
        <p:txBody>
          <a:bodyPr/>
          <a:lstStyle>
            <a:lvl1pPr>
              <a:defRPr lang="nl-BE" altLang="nl-BE" sz="4200" b="0" kern="1200" cap="none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8FB9E68-F22A-42A4-99A1-792AB03E9FDD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0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33B2D64-EF22-471C-8BC1-D976DB1711EB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1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8DDE15-1C05-4BA4-9C77-DC9FCB118EAF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6019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 verbindingslijn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28C26-7297-4799-9696-F927F3C5C15B}" type="datetime1">
              <a:rPr lang="nl-BE" smtClean="0"/>
              <a:t>10/01/2024</a:t>
            </a:fld>
            <a:endParaRPr lang="nl-BE"/>
          </a:p>
        </p:txBody>
      </p:sp>
      <p:sp>
        <p:nvSpPr>
          <p:cNvPr id="7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8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F6664-5D17-48F3-A0DC-FA4C2E3C8ACB}" type="slidenum">
              <a:rPr lang="nl-BE" altLang="nl-BE"/>
              <a:pPr/>
              <a:t>‹nr.›</a:t>
            </a:fld>
            <a:endParaRPr lang="nl-BE" altLang="nl-BE"/>
          </a:p>
        </p:txBody>
      </p:sp>
    </p:spTree>
    <p:extLst>
      <p:ext uri="{BB962C8B-B14F-4D97-AF65-F5344CB8AC3E}">
        <p14:creationId xmlns:p14="http://schemas.microsoft.com/office/powerpoint/2010/main" val="3179392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 verbindingslijn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8" name="Rechthoek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9" name="Rechthoek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" name="Rechthoek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1" name="Rechthoek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2" name="Rechthoek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echte verbindingslijn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24" name="Tijdelijke aanduiding voor inhoud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6" name="Tijdelijke aanduiding voor inhoud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8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23ACE-E46F-4499-B56E-42A6F49D46BD}" type="datetime1">
              <a:rPr lang="nl-BE" smtClean="0"/>
              <a:t>10/01/2024</a:t>
            </a:fld>
            <a:endParaRPr lang="nl-BE"/>
          </a:p>
        </p:txBody>
      </p:sp>
      <p:sp>
        <p:nvSpPr>
          <p:cNvPr id="19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20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BAD2224-1FD3-4366-A80E-50AD4A3B4CDD}" type="slidenum">
              <a:rPr lang="nl-BE" altLang="nl-BE"/>
              <a:pPr/>
              <a:t>‹nr.›</a:t>
            </a:fld>
            <a:endParaRPr lang="nl-BE" altLang="nl-BE"/>
          </a:p>
        </p:txBody>
      </p:sp>
      <p:sp>
        <p:nvSpPr>
          <p:cNvPr id="21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5D39FDE-13B9-4AF8-B29B-435B06B26F7E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2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9A1E36A-39F6-42ED-A90F-E798A732B691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781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0374C-514C-4D5B-B94A-1C8024FF8C5E}" type="datetime1">
              <a:rPr lang="nl-BE" smtClean="0"/>
              <a:t>10/01/2024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66E880B4-5CB0-4712-967B-C6F9F3553F1E}" type="slidenum">
              <a:rPr lang="nl-BE" altLang="nl-BE"/>
              <a:pPr/>
              <a:t>‹nr.›</a:t>
            </a:fld>
            <a:endParaRPr lang="nl-BE" altLang="nl-BE"/>
          </a:p>
        </p:txBody>
      </p:sp>
    </p:spTree>
    <p:extLst>
      <p:ext uri="{BB962C8B-B14F-4D97-AF65-F5344CB8AC3E}">
        <p14:creationId xmlns:p14="http://schemas.microsoft.com/office/powerpoint/2010/main" val="109656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3" name="Rechthoek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4" name="Rechthoek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5" name="Rechthoek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hthoek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D9527-14C9-4A33-86BA-5A0998A58DF5}" type="datetime1">
              <a:rPr lang="nl-BE" smtClean="0"/>
              <a:t>10/01/2024</a:t>
            </a:fld>
            <a:endParaRPr lang="nl-BE"/>
          </a:p>
        </p:txBody>
      </p:sp>
      <p:sp>
        <p:nvSpPr>
          <p:cNvPr id="9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0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4EDB76-866C-4644-B41F-6ED32582209A}" type="slidenum">
              <a:rPr lang="nl-BE" altLang="nl-BE"/>
              <a:pPr/>
              <a:t>‹nr.›</a:t>
            </a:fld>
            <a:endParaRPr lang="nl-BE" altLang="nl-BE"/>
          </a:p>
        </p:txBody>
      </p:sp>
      <p:sp>
        <p:nvSpPr>
          <p:cNvPr id="11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2D579F4-5246-439C-BCB2-99FA70CC1AC6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2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30F83-DC75-49B4-A688-9CBDAB0EA019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406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hthoek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7" name="Rechthoek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8" name="Rechthoek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9" name="Rechthoek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" name="Rechthoek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hthoek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Rechte verbindingslijn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20" name="Tijdelijke aanduiding voor inhoud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6" name="Tijdelijke aanduiding voor dianumm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F6E31D25-4C3A-4F1F-A8E3-2577D1AEFC8C}" type="slidenum">
              <a:rPr lang="nl-BE" altLang="nl-BE"/>
              <a:pPr/>
              <a:t>‹nr.›</a:t>
            </a:fld>
            <a:endParaRPr lang="nl-BE" altLang="nl-BE"/>
          </a:p>
        </p:txBody>
      </p:sp>
      <p:sp>
        <p:nvSpPr>
          <p:cNvPr id="17" name="Tijdelijke aanduiding voor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940E1-89B8-42C3-8E9D-C3107628481F}" type="datetime1">
              <a:rPr lang="nl-BE" smtClean="0"/>
              <a:t>10/01/2024</a:t>
            </a:fld>
            <a:endParaRPr lang="nl-BE"/>
          </a:p>
        </p:txBody>
      </p:sp>
      <p:sp>
        <p:nvSpPr>
          <p:cNvPr id="18" name="Tijdelijke aanduiding voor voettekst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9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F728ED0-AD38-4254-B4E2-0EC61714EDF0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1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EBA103-8D01-494E-A6BA-AA81E418A37D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172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 verbindingslijn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hthoek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7" name="Rechthoek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8" name="Rechthoek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9" name="Rechthoek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6" name="Tijdelijke aanduiding voor dianumm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6E27116-72B0-4D86-9D08-8EBC2C40126C}" type="slidenum">
              <a:rPr lang="nl-BE" altLang="nl-BE"/>
              <a:pPr/>
              <a:t>‹nr.›</a:t>
            </a:fld>
            <a:endParaRPr lang="nl-BE" altLang="nl-BE"/>
          </a:p>
        </p:txBody>
      </p:sp>
      <p:sp>
        <p:nvSpPr>
          <p:cNvPr id="17" name="Tijdelijke aanduiding voor datum 4"/>
          <p:cNvSpPr>
            <a:spLocks noGrp="1"/>
          </p:cNvSpPr>
          <p:nvPr>
            <p:ph type="dt" sz="half" idx="11"/>
          </p:nvPr>
        </p:nvSpPr>
        <p:spPr>
          <a:xfrm>
            <a:off x="5316440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EBB14-A128-4371-9608-7274AF1BD106}" type="datetime1">
              <a:rPr lang="nl-BE" smtClean="0"/>
              <a:t>10/01/2024</a:t>
            </a:fld>
            <a:endParaRPr lang="nl-BE"/>
          </a:p>
        </p:txBody>
      </p:sp>
      <p:sp>
        <p:nvSpPr>
          <p:cNvPr id="18" name="Tijdelijke aanduiding voor voettekst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9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4BE8F51-807F-48E1-8361-6658E59EA951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0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C0EB0B-AF0E-4C17-AE2E-B7DB6AF48602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102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CD27B-ACEA-43C2-AE30-32A144088CB5}" type="datetime1">
              <a:rPr lang="nl-BE" smtClean="0"/>
              <a:t>10/01/2024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86032-A7ED-476D-9C49-40240BAB4726}" type="slidenum">
              <a:rPr lang="nl-BE" altLang="nl-BE"/>
              <a:pPr/>
              <a:t>‹nr.›</a:t>
            </a:fld>
            <a:endParaRPr lang="nl-BE" altLang="nl-BE"/>
          </a:p>
        </p:txBody>
      </p:sp>
    </p:spTree>
    <p:extLst>
      <p:ext uri="{BB962C8B-B14F-4D97-AF65-F5344CB8AC3E}">
        <p14:creationId xmlns:p14="http://schemas.microsoft.com/office/powerpoint/2010/main" val="2943984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5" name="Rechthoek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6" name="Rechthoek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7" name="Rechthoek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D3574293-BD2B-452C-8519-BF973768C11F}" type="slidenum">
              <a:rPr lang="nl-BE" altLang="nl-BE"/>
              <a:pPr/>
              <a:t>‹nr.›</a:t>
            </a:fld>
            <a:endParaRPr lang="nl-BE" altLang="nl-BE"/>
          </a:p>
        </p:txBody>
      </p:sp>
      <p:sp>
        <p:nvSpPr>
          <p:cNvPr id="14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90E98-FF2C-47FC-9846-358FD835FEC0}" type="datetime1">
              <a:rPr lang="nl-BE" smtClean="0"/>
              <a:t>10/01/2024</a:t>
            </a:fld>
            <a:endParaRPr lang="nl-BE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16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31788DA-477D-4CC6-A91C-A57ED154C145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7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4756EE6-12E1-4A91-911A-57F6AE5F65BB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6994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hthoe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27" name="Rechthoek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2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1029" name="Rechthoe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nl-BE"/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531644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801000-46FC-4D33-A7F2-CB8A140D9C2F}" type="datetime1">
              <a:rPr lang="nl-BE" smtClean="0"/>
              <a:t>10/01/2024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8028384" y="217591"/>
            <a:ext cx="790081" cy="762648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defRPr sz="2800">
                <a:solidFill>
                  <a:srgbClr val="7B9899"/>
                </a:solidFill>
              </a:defRPr>
            </a:lvl1pPr>
          </a:lstStyle>
          <a:p>
            <a:fld id="{BD5B739A-B544-41E1-9C57-F19DE4362B5D}" type="slidenum">
              <a:rPr lang="nl-BE" altLang="nl-BE" smtClean="0"/>
              <a:pPr/>
              <a:t>‹nr.›</a:t>
            </a:fld>
            <a:endParaRPr lang="nl-BE" altLang="nl-BE" dirty="0"/>
          </a:p>
        </p:txBody>
      </p:sp>
      <p:sp>
        <p:nvSpPr>
          <p:cNvPr id="1038" name="Tijdelijke aanduiding voor titel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 dirty="0"/>
              <a:t>Klik om de stijl te bewerken</a:t>
            </a:r>
            <a:endParaRPr lang="en-US" altLang="nl-BE" dirty="0"/>
          </a:p>
        </p:txBody>
      </p:sp>
      <p:sp>
        <p:nvSpPr>
          <p:cNvPr id="1039" name="Tijdelijke aanduiding voor tekst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en-US" altLang="nl-BE"/>
          </a:p>
        </p:txBody>
      </p:sp>
      <p:sp>
        <p:nvSpPr>
          <p:cNvPr id="16" name="PIJL-LINKS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2CA7678-9819-4DFD-97BC-1F6FE9AD12EE}"/>
              </a:ext>
            </a:extLst>
          </p:cNvPr>
          <p:cNvSpPr/>
          <p:nvPr userDrawn="1"/>
        </p:nvSpPr>
        <p:spPr>
          <a:xfrm>
            <a:off x="8446885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7" name="PIJL-LINK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E1AA88-0EB6-467A-AC00-8780316F2238}"/>
              </a:ext>
            </a:extLst>
          </p:cNvPr>
          <p:cNvSpPr/>
          <p:nvPr userDrawn="1"/>
        </p:nvSpPr>
        <p:spPr>
          <a:xfrm rot="10800000">
            <a:off x="8734917" y="6426593"/>
            <a:ext cx="202412" cy="23833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8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BE" cap="none" dirty="0"/>
              <a:t>Rekenblad in Excel</a:t>
            </a:r>
            <a:br>
              <a:rPr lang="nl-BE" cap="none"/>
            </a:br>
            <a:r>
              <a:rPr lang="nl-BE" cap="none"/>
              <a:t>Met Reynders </a:t>
            </a:r>
            <a:r>
              <a:rPr lang="nl-BE" cap="none" dirty="0"/>
              <a:t>J.</a:t>
            </a:r>
            <a:endParaRPr lang="nl-BE" sz="900" cap="none" dirty="0"/>
          </a:p>
        </p:txBody>
      </p:sp>
      <p:sp>
        <p:nvSpPr>
          <p:cNvPr id="13315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l-BE" altLang="nl-BE" dirty="0"/>
              <a:t>Als functie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B83454A-B9BF-43ED-8306-DF12201C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76CF-7825-4766-8266-9C606827535F}" type="slidenum">
              <a:rPr lang="nl-BE" altLang="nl-BE" smtClean="0"/>
              <a:pPr/>
              <a:t>1</a:t>
            </a:fld>
            <a:endParaRPr lang="nl-BE" altLang="nl-B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Herhaling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8947E49-C464-4D45-AE5A-B262C248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9E68-F22A-42A4-99A1-792AB03E9FDD}" type="slidenum">
              <a:rPr lang="nl-BE" altLang="nl-BE" smtClean="0"/>
              <a:pPr/>
              <a:t>2</a:t>
            </a:fld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428353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97DDB91-AE55-6D65-D04D-98ECC7830EB9}"/>
              </a:ext>
            </a:extLst>
          </p:cNvPr>
          <p:cNvSpPr txBox="1">
            <a:spLocks/>
          </p:cNvSpPr>
          <p:nvPr/>
        </p:nvSpPr>
        <p:spPr bwMode="auto"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Alle datumfuncties nog eens op een rijtje</a:t>
            </a:r>
          </a:p>
          <a:p>
            <a:pPr lvl="1"/>
            <a:r>
              <a:rPr lang="nl-BE" dirty="0"/>
              <a:t>In cel A1 staat de waarde 2000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Datumfuncties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7EC82660-E7AF-48B5-6A8C-367FD4588E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680788"/>
              </p:ext>
            </p:extLst>
          </p:nvPr>
        </p:nvGraphicFramePr>
        <p:xfrm>
          <a:off x="338328" y="2667508"/>
          <a:ext cx="8497697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2023">
                  <a:extLst>
                    <a:ext uri="{9D8B030D-6E8A-4147-A177-3AD203B41FA5}">
                      <a16:colId xmlns:a16="http://schemas.microsoft.com/office/drawing/2014/main" val="2804134166"/>
                    </a:ext>
                  </a:extLst>
                </a:gridCol>
                <a:gridCol w="2018240">
                  <a:extLst>
                    <a:ext uri="{9D8B030D-6E8A-4147-A177-3AD203B41FA5}">
                      <a16:colId xmlns:a16="http://schemas.microsoft.com/office/drawing/2014/main" val="2654179806"/>
                    </a:ext>
                  </a:extLst>
                </a:gridCol>
                <a:gridCol w="2721681">
                  <a:extLst>
                    <a:ext uri="{9D8B030D-6E8A-4147-A177-3AD203B41FA5}">
                      <a16:colId xmlns:a16="http://schemas.microsoft.com/office/drawing/2014/main" val="3003332766"/>
                    </a:ext>
                  </a:extLst>
                </a:gridCol>
                <a:gridCol w="1815753">
                  <a:extLst>
                    <a:ext uri="{9D8B030D-6E8A-4147-A177-3AD203B41FA5}">
                      <a16:colId xmlns:a16="http://schemas.microsoft.com/office/drawing/2014/main" val="1963650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600" dirty="0"/>
                        <a:t>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Functie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Voorbeeld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Waarde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0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Datum &amp; tijd van vandaag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=NU()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01/02/2023 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2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VANDAAG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Datum van vandaag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=VANDAAG()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01/02/2023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42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DATUM</a:t>
                      </a:r>
                      <a:endParaRPr lang="nl-BE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Vorm een datum</a:t>
                      </a:r>
                      <a:endParaRPr lang="nl-BE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chemeClr val="tx1"/>
                          </a:solidFill>
                        </a:rPr>
                        <a:t>=DATUM(2023;1;2)</a:t>
                      </a:r>
                      <a:endParaRPr lang="nl-BE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02/01/2023</a:t>
                      </a:r>
                      <a:endParaRPr lang="nl-BE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6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DATUMWAARDE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Zet tekst om naar datumwaarde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=DATUMWAARDE("1/1/“&amp;A1)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1/1/2000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3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LAATSTE.DAG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Geeft de eind dag van een maand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=LAATSTEDAG("1/1/2023“;0)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31/1/2023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71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NETTO.</a:t>
                      </a:r>
                      <a:br>
                        <a:rPr lang="nl-BE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WERKDAGEN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Geeft de eind dag van een maand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=NETTO.WERKDAGEN(“1/1/2023”;”31/1/2023”)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84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04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97DDB91-AE55-6D65-D04D-98ECC7830EB9}"/>
              </a:ext>
            </a:extLst>
          </p:cNvPr>
          <p:cNvSpPr txBox="1">
            <a:spLocks/>
          </p:cNvSpPr>
          <p:nvPr/>
        </p:nvSpPr>
        <p:spPr bwMode="auto"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Alle datumfuncties nog eens op een rijtje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Datumfuncties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B5B1579D-B228-6926-98BB-437775DEC0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5114984"/>
              </p:ext>
            </p:extLst>
          </p:nvPr>
        </p:nvGraphicFramePr>
        <p:xfrm>
          <a:off x="338328" y="2517203"/>
          <a:ext cx="8574010" cy="235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060">
                  <a:extLst>
                    <a:ext uri="{9D8B030D-6E8A-4147-A177-3AD203B41FA5}">
                      <a16:colId xmlns:a16="http://schemas.microsoft.com/office/drawing/2014/main" val="2804134166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654179806"/>
                    </a:ext>
                  </a:extLst>
                </a:gridCol>
                <a:gridCol w="2195830">
                  <a:extLst>
                    <a:ext uri="{9D8B030D-6E8A-4147-A177-3AD203B41FA5}">
                      <a16:colId xmlns:a16="http://schemas.microsoft.com/office/drawing/2014/main" val="3003332766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1963650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600" dirty="0"/>
                        <a:t>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Functie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Voorbeeld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Waarde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0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Geeft enkel de dag terug van een 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=DAG(“1/2/2023”)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2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MAAND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Geeft enkel de maand terug van een 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=MAAND(“1/2/2023”)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76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Geeft enkel het jaar terug van een 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=JAAR(“1/2/2023”)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435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31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Formules leren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/>
              <a:t>Moet je alle formules van buiten kennen?</a:t>
            </a:r>
          </a:p>
          <a:p>
            <a:pPr lvl="1"/>
            <a:r>
              <a:rPr lang="nl-BE" dirty="0"/>
              <a:t>Nee</a:t>
            </a:r>
          </a:p>
          <a:p>
            <a:r>
              <a:rPr lang="nl-BE" dirty="0"/>
              <a:t>Moet je ze herkennen en kunnen terugvinden?</a:t>
            </a:r>
          </a:p>
          <a:p>
            <a:pPr lvl="1"/>
            <a:r>
              <a:rPr lang="nl-BE" dirty="0"/>
              <a:t>Ja. Ga naar het menu: Formules &gt; Functiebibliotheek &gt; </a:t>
            </a:r>
            <a:r>
              <a:rPr lang="nl-BE" i="1" dirty="0"/>
              <a:t>kies je categorie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80E0CC-1478-C008-3C00-96C956E88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847822"/>
            <a:ext cx="71532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0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Als functie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8947E49-C464-4D45-AE5A-B262C248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9E68-F22A-42A4-99A1-792AB03E9FDD}" type="slidenum">
              <a:rPr lang="nl-BE" altLang="nl-BE" smtClean="0"/>
              <a:pPr/>
              <a:t>6</a:t>
            </a:fld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731439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ALS-functie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/>
              <a:t>Abstract</a:t>
            </a:r>
          </a:p>
          <a:p>
            <a:pPr lvl="1"/>
            <a:r>
              <a:rPr lang="nl-BE" dirty="0"/>
              <a:t>=ALS(</a:t>
            </a:r>
            <a:r>
              <a:rPr lang="nl-BE" dirty="0" err="1"/>
              <a:t>Voorwaarde;WatAlsWaar;WatAlsOnwaar</a:t>
            </a:r>
            <a:r>
              <a:rPr lang="nl-BE" dirty="0"/>
              <a:t>)</a:t>
            </a:r>
          </a:p>
          <a:p>
            <a:r>
              <a:rPr lang="nl-BE" dirty="0"/>
              <a:t>Concreet (voorbeeld)</a:t>
            </a:r>
          </a:p>
          <a:p>
            <a:pPr lvl="1"/>
            <a:r>
              <a:rPr lang="nl-BE" dirty="0"/>
              <a:t>=ALS(A1&gt;1000; "Je krijgt korting."; "Je krijgt geen korting.")</a:t>
            </a:r>
          </a:p>
        </p:txBody>
      </p:sp>
    </p:spTree>
    <p:extLst>
      <p:ext uri="{BB962C8B-B14F-4D97-AF65-F5344CB8AC3E}">
        <p14:creationId xmlns:p14="http://schemas.microsoft.com/office/powerpoint/2010/main" val="129982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ALS-functie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olidFill>
                  <a:srgbClr val="7030A0"/>
                </a:solidFill>
              </a:rPr>
              <a:t>We proberen ze meteen uit</a:t>
            </a:r>
          </a:p>
          <a:p>
            <a:pPr lvl="1"/>
            <a:r>
              <a:rPr lang="nl-BE" dirty="0"/>
              <a:t>Maak een nieuw Excel document aan en probeer in cel B2 deze formule uit:</a:t>
            </a:r>
          </a:p>
          <a:p>
            <a:pPr lvl="1"/>
            <a:r>
              <a:rPr lang="nl-BE" dirty="0"/>
              <a:t>=ALS(B1&lt;10;0;ALS(B1&lt;100;10;15))</a:t>
            </a:r>
          </a:p>
          <a:p>
            <a:pPr lvl="1"/>
            <a:r>
              <a:rPr lang="nl-BE" dirty="0"/>
              <a:t>Probeer volgende getallen uit in cel B1: 1, 10, 100, 1000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5984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ALS-functie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olidFill>
                  <a:srgbClr val="7030A0"/>
                </a:solidFill>
              </a:rPr>
              <a:t>We proberen ze meteen uit</a:t>
            </a:r>
          </a:p>
          <a:p>
            <a:pPr lvl="1"/>
            <a:r>
              <a:rPr lang="nl-BE" dirty="0"/>
              <a:t>=ALS(B1&lt;10;0;ALS(B1&lt;100;10;15))</a:t>
            </a:r>
          </a:p>
          <a:p>
            <a:pPr lvl="1"/>
            <a:r>
              <a:rPr lang="nl-BE" dirty="0"/>
              <a:t>Wat berekend deze functie?</a:t>
            </a:r>
          </a:p>
          <a:p>
            <a:pPr lvl="2"/>
            <a:r>
              <a:rPr lang="nl-BE" dirty="0"/>
              <a:t>Tip: Het is gebaseerd op het vorig voorbeeld:</a:t>
            </a:r>
            <a:br>
              <a:rPr lang="nl-BE" dirty="0"/>
            </a:br>
            <a:r>
              <a:rPr lang="nl-BE" dirty="0"/>
              <a:t>=ALS(A1&gt;1000; "Je krijgt korting."; "Je krijgt geen korting.")</a:t>
            </a:r>
          </a:p>
          <a:p>
            <a:pPr lvl="2"/>
            <a:r>
              <a:rPr lang="nl-BE" dirty="0">
                <a:solidFill>
                  <a:srgbClr val="FF00FF"/>
                </a:solidFill>
              </a:rPr>
              <a:t>??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46880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ALS-functie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olidFill>
                  <a:srgbClr val="7030A0"/>
                </a:solidFill>
              </a:rPr>
              <a:t>We proberen ze meteen uit</a:t>
            </a:r>
          </a:p>
          <a:p>
            <a:pPr lvl="1"/>
            <a:r>
              <a:rPr lang="nl-BE" dirty="0"/>
              <a:t>=ALS(B1&lt;10;0;ALS(B1&lt;100;10;15))</a:t>
            </a:r>
          </a:p>
          <a:p>
            <a:pPr lvl="1"/>
            <a:r>
              <a:rPr lang="nl-BE" dirty="0"/>
              <a:t>Wat berekend deze functie?</a:t>
            </a:r>
          </a:p>
          <a:p>
            <a:pPr lvl="2"/>
            <a:r>
              <a:rPr lang="nl-BE" dirty="0"/>
              <a:t>Tip: Het is gebaseerd op het vorig voorbeeld:</a:t>
            </a:r>
            <a:br>
              <a:rPr lang="nl-BE" dirty="0"/>
            </a:br>
            <a:r>
              <a:rPr lang="nl-BE" dirty="0"/>
              <a:t>=ALS(A1&gt;1000; "Je krijgt korting."; "Je krijgt geen korting.")</a:t>
            </a:r>
          </a:p>
          <a:p>
            <a:pPr lvl="2"/>
            <a:r>
              <a:rPr lang="nl-BE" dirty="0">
                <a:solidFill>
                  <a:srgbClr val="FF00FF"/>
                </a:solidFill>
              </a:rPr>
              <a:t>Deze berekend een handelskorting</a:t>
            </a:r>
          </a:p>
          <a:p>
            <a:pPr lvl="2"/>
            <a:r>
              <a:rPr lang="nl-BE" dirty="0">
                <a:solidFill>
                  <a:srgbClr val="FF00FF"/>
                </a:solidFill>
              </a:rPr>
              <a:t>Als het aantal artikelen besteld kleiner is dan …</a:t>
            </a:r>
          </a:p>
          <a:p>
            <a:pPr lvl="3"/>
            <a:r>
              <a:rPr lang="nl-BE" dirty="0">
                <a:solidFill>
                  <a:srgbClr val="FF00FF"/>
                </a:solidFill>
              </a:rPr>
              <a:t>10 </a:t>
            </a:r>
            <a:r>
              <a:rPr lang="nl-BE" dirty="0">
                <a:solidFill>
                  <a:srgbClr val="FF00FF"/>
                </a:solidFill>
                <a:sym typeface="Wingdings" panose="05000000000000000000" pitchFamily="2" charset="2"/>
              </a:rPr>
              <a:t> 0% korting</a:t>
            </a:r>
          </a:p>
          <a:p>
            <a:pPr lvl="3"/>
            <a:r>
              <a:rPr lang="nl-BE" dirty="0">
                <a:solidFill>
                  <a:srgbClr val="FF00FF"/>
                </a:solidFill>
                <a:sym typeface="Wingdings" panose="05000000000000000000" pitchFamily="2" charset="2"/>
              </a:rPr>
              <a:t>100  10% korting</a:t>
            </a:r>
          </a:p>
          <a:p>
            <a:pPr lvl="3"/>
            <a:r>
              <a:rPr lang="nl-BE" dirty="0">
                <a:solidFill>
                  <a:srgbClr val="FF00FF"/>
                </a:solidFill>
                <a:sym typeface="Wingdings" panose="05000000000000000000" pitchFamily="2" charset="2"/>
              </a:rPr>
              <a:t>Meer dan 100  15% korting</a:t>
            </a:r>
            <a:endParaRPr lang="nl-BE" dirty="0">
              <a:solidFill>
                <a:srgbClr val="FF00FF"/>
              </a:solidFill>
            </a:endParaRP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4499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Logische operators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8947E49-C464-4D45-AE5A-B262C248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9E68-F22A-42A4-99A1-792AB03E9FDD}" type="slidenum">
              <a:rPr lang="nl-BE" altLang="nl-BE" smtClean="0"/>
              <a:pPr/>
              <a:t>11</a:t>
            </a:fld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3965173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EN-functie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/>
          <a:lstStyle/>
          <a:p>
            <a:r>
              <a:rPr lang="nl-BE" dirty="0"/>
              <a:t>Wat als we meerdere voorwaarden willen stellen?</a:t>
            </a:r>
          </a:p>
          <a:p>
            <a:pPr lvl="1"/>
            <a:r>
              <a:rPr lang="nl-BE" dirty="0"/>
              <a:t>Gebruik de EN functie</a:t>
            </a:r>
          </a:p>
          <a:p>
            <a:pPr lvl="1"/>
            <a:r>
              <a:rPr lang="nl-BE" dirty="0"/>
              <a:t>Abstract</a:t>
            </a:r>
          </a:p>
          <a:p>
            <a:pPr lvl="2"/>
            <a:r>
              <a:rPr lang="nl-BE" dirty="0"/>
              <a:t>=EN(Voorwaarde1; Voorwaarde2)</a:t>
            </a:r>
          </a:p>
          <a:p>
            <a:pPr lvl="1"/>
            <a:r>
              <a:rPr lang="nl-BE" dirty="0"/>
              <a:t>Concreet (Voorbeeld)</a:t>
            </a:r>
          </a:p>
          <a:p>
            <a:pPr lvl="2"/>
            <a:r>
              <a:rPr lang="nl-BE" dirty="0"/>
              <a:t>=EN(A1 &gt;= 10; A1 &lt;= 45)</a:t>
            </a:r>
          </a:p>
          <a:p>
            <a:pPr lvl="2"/>
            <a:r>
              <a:rPr lang="nl-BE" dirty="0"/>
              <a:t>Geeft waar terug als het getal tussen 10 en 45 ligt</a:t>
            </a:r>
          </a:p>
          <a:p>
            <a:pPr lvl="2"/>
            <a:r>
              <a:rPr lang="nl-BE" dirty="0"/>
              <a:t>Geeft onwaar terug in het andere geval</a:t>
            </a:r>
          </a:p>
          <a:p>
            <a:r>
              <a:rPr lang="nl-BE" dirty="0"/>
              <a:t>Deze kan je dan combineren met je als-functie</a:t>
            </a:r>
          </a:p>
          <a:p>
            <a:pPr lvl="1"/>
            <a:r>
              <a:rPr lang="nl-BE" dirty="0"/>
              <a:t>=ALS(EN(A1 &gt;= 10; A1 &lt;= 45);"Mortier ok."; "Foute opstelling mortier!")</a:t>
            </a:r>
          </a:p>
          <a:p>
            <a:pPr lvl="1"/>
            <a:r>
              <a:rPr lang="nl-BE" sz="1200" dirty="0"/>
              <a:t>Je mortier mag nooit in een hoek van 10° gezet worden, je wil immers toch niet (te dicht) jezelf raken? Noch zal je verder schieten als je jou mortier verder dan 45° zet.</a:t>
            </a:r>
          </a:p>
        </p:txBody>
      </p:sp>
      <p:pic>
        <p:nvPicPr>
          <p:cNvPr id="6" name="Afbeelding 5" descr="Afbeelding met buiten, grond, lucht, wapen&#10;&#10;Automatisch gegenereerde beschrijving">
            <a:extLst>
              <a:ext uri="{FF2B5EF4-FFF2-40B4-BE49-F238E27FC236}">
                <a16:creationId xmlns:a16="http://schemas.microsoft.com/office/drawing/2014/main" id="{F9DCB98B-1DC5-17FB-518B-76C32B906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060848"/>
            <a:ext cx="1991112" cy="262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19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OF-functie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/>
              <a:t>Wat als we meerdere opties willen stellen?</a:t>
            </a:r>
          </a:p>
          <a:p>
            <a:pPr lvl="1"/>
            <a:r>
              <a:rPr lang="nl-BE" dirty="0"/>
              <a:t>Gebruik de OF functie</a:t>
            </a:r>
          </a:p>
          <a:p>
            <a:pPr lvl="1"/>
            <a:r>
              <a:rPr lang="nl-BE" dirty="0"/>
              <a:t>Abstract</a:t>
            </a:r>
          </a:p>
          <a:p>
            <a:pPr lvl="2"/>
            <a:r>
              <a:rPr lang="nl-BE" dirty="0"/>
              <a:t>=OF(Voorwaarde1; Voorwaarde2)</a:t>
            </a:r>
          </a:p>
          <a:p>
            <a:pPr lvl="1"/>
            <a:r>
              <a:rPr lang="nl-BE" dirty="0"/>
              <a:t>Concreet (Voorbeeld)</a:t>
            </a:r>
          </a:p>
          <a:p>
            <a:pPr lvl="2"/>
            <a:r>
              <a:rPr lang="nl-BE" dirty="0"/>
              <a:t>=OF(0;90;180;270)</a:t>
            </a:r>
          </a:p>
          <a:p>
            <a:pPr lvl="2"/>
            <a:r>
              <a:rPr lang="nl-BE" dirty="0"/>
              <a:t>Geeft waar terug als het getal ofwel 0, 90, 180 ofwel</a:t>
            </a:r>
            <a:br>
              <a:rPr lang="nl-BE" dirty="0"/>
            </a:br>
            <a:r>
              <a:rPr lang="nl-BE" dirty="0"/>
              <a:t>270 is</a:t>
            </a:r>
          </a:p>
          <a:p>
            <a:pPr lvl="2"/>
            <a:r>
              <a:rPr lang="nl-BE" dirty="0"/>
              <a:t>Geeft onwaar terug in het andere geval</a:t>
            </a:r>
          </a:p>
          <a:p>
            <a:r>
              <a:rPr lang="nl-BE" dirty="0"/>
              <a:t>Deze kan je dan combineren met je als</a:t>
            </a:r>
          </a:p>
          <a:p>
            <a:pPr lvl="1"/>
            <a:r>
              <a:rPr lang="nl-NL" dirty="0"/>
              <a:t>=ALS(OF(A1=0;A1=90;A1=180;A1=270);"Je loopt recht."; "Je wijkt af.")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766B670-532E-FD2B-4B2B-60719B7F7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89" y="2674642"/>
            <a:ext cx="2513856" cy="414786"/>
          </a:xfrm>
          <a:prstGeom prst="rect">
            <a:avLst/>
          </a:prstGeom>
        </p:spPr>
      </p:pic>
      <p:pic>
        <p:nvPicPr>
          <p:cNvPr id="8" name="Afbeelding 7" descr="Afbeelding met tekst, teken, vectorafbeeldingen&#10;&#10;Automatisch gegenereerde beschrijving">
            <a:extLst>
              <a:ext uri="{FF2B5EF4-FFF2-40B4-BE49-F238E27FC236}">
                <a16:creationId xmlns:a16="http://schemas.microsoft.com/office/drawing/2014/main" id="{FC1D9DF0-DD1E-844D-294A-5B5077A70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721" y="1550924"/>
            <a:ext cx="984304" cy="98327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F02EE7B-806F-5325-BEAF-910456229D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6" t="15583" r="21657" b="19632"/>
          <a:stretch/>
        </p:blipFill>
        <p:spPr>
          <a:xfrm>
            <a:off x="7100417" y="3229867"/>
            <a:ext cx="1728192" cy="184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3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F1AAA-BBD1-995A-A1A3-82EF6232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E02VbMortier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B11C3A9-91C3-775B-4E5E-9977850C3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olidFill>
                  <a:srgbClr val="7030A0"/>
                </a:solidFill>
              </a:rPr>
              <a:t>Veeg je vorige resultaat weg</a:t>
            </a:r>
          </a:p>
          <a:p>
            <a:r>
              <a:rPr lang="nl-BE" dirty="0">
                <a:solidFill>
                  <a:srgbClr val="7030A0"/>
                </a:solidFill>
              </a:rPr>
              <a:t>Probeer nu dit resultaat </a:t>
            </a:r>
            <a:br>
              <a:rPr lang="nl-BE" dirty="0">
                <a:solidFill>
                  <a:srgbClr val="7030A0"/>
                </a:solidFill>
              </a:rPr>
            </a:br>
            <a:r>
              <a:rPr lang="nl-BE" dirty="0">
                <a:solidFill>
                  <a:srgbClr val="7030A0"/>
                </a:solidFill>
              </a:rPr>
              <a:t>te krijgen:</a:t>
            </a:r>
          </a:p>
          <a:p>
            <a:pPr lvl="1"/>
            <a:r>
              <a:rPr lang="nl-BE" dirty="0"/>
              <a:t>Je zal dus de</a:t>
            </a:r>
            <a:br>
              <a:rPr lang="nl-BE" dirty="0"/>
            </a:br>
            <a:r>
              <a:rPr lang="nl-BE" dirty="0"/>
              <a:t>formules nog moeten</a:t>
            </a:r>
            <a:br>
              <a:rPr lang="nl-BE" dirty="0"/>
            </a:br>
            <a:r>
              <a:rPr lang="nl-BE" dirty="0"/>
              <a:t>aanpassen alvorens ze </a:t>
            </a:r>
            <a:br>
              <a:rPr lang="nl-BE" dirty="0"/>
            </a:br>
            <a:r>
              <a:rPr lang="nl-BE" dirty="0"/>
              <a:t>correct werken</a:t>
            </a:r>
          </a:p>
          <a:p>
            <a:pPr lvl="1"/>
            <a:r>
              <a:rPr lang="nl-BE" dirty="0"/>
              <a:t>Bewaar en upload als</a:t>
            </a:r>
            <a:br>
              <a:rPr lang="nl-BE" dirty="0">
                <a:solidFill>
                  <a:schemeClr val="tx1"/>
                </a:solidFill>
              </a:rPr>
            </a:br>
            <a:r>
              <a:rPr lang="nl-BE" dirty="0">
                <a:solidFill>
                  <a:schemeClr val="tx1"/>
                </a:solidFill>
              </a:rPr>
              <a:t>“</a:t>
            </a:r>
            <a:r>
              <a:rPr lang="nl-BE" dirty="0">
                <a:solidFill>
                  <a:srgbClr val="00B050"/>
                </a:solidFill>
              </a:rPr>
              <a:t>E02VbMortier</a:t>
            </a:r>
            <a:br>
              <a:rPr lang="nl-BE" dirty="0">
                <a:solidFill>
                  <a:srgbClr val="00B050"/>
                </a:solidFill>
              </a:rPr>
            </a:br>
            <a:r>
              <a:rPr lang="nl-BE" dirty="0">
                <a:solidFill>
                  <a:srgbClr val="00B050"/>
                </a:solidFill>
              </a:rPr>
              <a:t>_Naam.xlsx</a:t>
            </a:r>
            <a:r>
              <a:rPr lang="nl-BE" dirty="0">
                <a:solidFill>
                  <a:schemeClr val="tx1"/>
                </a:solidFill>
              </a:rPr>
              <a:t>” </a:t>
            </a:r>
            <a:r>
              <a:rPr lang="nl-BE" dirty="0"/>
              <a:t>waarbij je </a:t>
            </a:r>
            <a:br>
              <a:rPr lang="nl-BE" dirty="0"/>
            </a:br>
            <a:r>
              <a:rPr lang="nl-BE" dirty="0"/>
              <a:t>naam door je eigen </a:t>
            </a:r>
            <a:br>
              <a:rPr lang="nl-BE" dirty="0"/>
            </a:br>
            <a:r>
              <a:rPr lang="nl-BE" dirty="0"/>
              <a:t>voornaam aanpast</a:t>
            </a:r>
            <a:endParaRPr lang="nl-BE" dirty="0">
              <a:solidFill>
                <a:schemeClr val="tx1"/>
              </a:solidFill>
            </a:endParaRPr>
          </a:p>
          <a:p>
            <a:pPr lvl="1"/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C2D61A3-9655-6C21-3367-6CB5A39EE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221642"/>
            <a:ext cx="4562475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71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Oefeningen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8947E49-C464-4D45-AE5A-B262C248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9E68-F22A-42A4-99A1-792AB03E9FDD}" type="slidenum">
              <a:rPr lang="nl-BE" altLang="nl-BE" smtClean="0"/>
              <a:pPr/>
              <a:t>15</a:t>
            </a:fld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4123859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altLang="nl-BE" sz="3600" dirty="0">
                <a:solidFill>
                  <a:srgbClr val="7030A0"/>
                </a:solidFill>
              </a:rPr>
              <a:t>E02Oef01Uitgaven</a:t>
            </a:r>
            <a:endParaRPr lang="nl-BE" sz="3600" dirty="0"/>
          </a:p>
        </p:txBody>
      </p:sp>
      <p:sp>
        <p:nvSpPr>
          <p:cNvPr id="29699" name="Tijdelijke aanduiding voor inhoud 1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/>
          <a:lstStyle/>
          <a:p>
            <a:r>
              <a:rPr lang="nl-BE" altLang="nl-BE" sz="1600" dirty="0">
                <a:solidFill>
                  <a:srgbClr val="7030A0"/>
                </a:solidFill>
              </a:rPr>
              <a:t>Download</a:t>
            </a:r>
            <a:r>
              <a:rPr lang="nl-BE" altLang="nl-BE" sz="1600" dirty="0"/>
              <a:t> het bestand “</a:t>
            </a:r>
            <a:r>
              <a:rPr lang="nl-BE" altLang="nl-BE" sz="1600" dirty="0">
                <a:solidFill>
                  <a:srgbClr val="7030A0"/>
                </a:solidFill>
              </a:rPr>
              <a:t>E02Oef01Uitgave_Naam.xlsx</a:t>
            </a:r>
            <a:r>
              <a:rPr lang="nl-BE" altLang="nl-BE" sz="1600" dirty="0"/>
              <a:t>” waarbij je naam vervangt door je eigen voornaam</a:t>
            </a:r>
          </a:p>
          <a:p>
            <a:r>
              <a:rPr lang="nl-BE" altLang="nl-BE" sz="1600" dirty="0"/>
              <a:t>Kopieer het bereik A4:B16</a:t>
            </a:r>
          </a:p>
          <a:p>
            <a:r>
              <a:rPr lang="nl-BE" altLang="nl-BE" sz="1600" dirty="0"/>
              <a:t>Plak dit terug op dezelfde plek maar als waarden:</a:t>
            </a:r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r>
              <a:rPr lang="nl-BE" altLang="nl-BE" sz="1600" dirty="0"/>
              <a:t>…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50D85C-EF97-426C-8337-554263FD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B65F-84B2-4660-BDFC-6B45A10711F8}" type="slidenum">
              <a:rPr lang="nl-BE" altLang="nl-BE" smtClean="0"/>
              <a:pPr/>
              <a:t>16</a:t>
            </a:fld>
            <a:endParaRPr lang="nl-BE" alt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EEA418A-9E7D-0120-FF1C-FD2581B31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08921"/>
            <a:ext cx="2045541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98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altLang="nl-BE" sz="3600" dirty="0">
                <a:solidFill>
                  <a:srgbClr val="7030A0"/>
                </a:solidFill>
              </a:rPr>
              <a:t>E02Oef01Uitgaven</a:t>
            </a:r>
            <a:endParaRPr lang="nl-BE" sz="3600" dirty="0"/>
          </a:p>
        </p:txBody>
      </p:sp>
      <p:sp>
        <p:nvSpPr>
          <p:cNvPr id="29699" name="Tijdelijke aanduiding voor inhoud 1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/>
          <a:lstStyle/>
          <a:p>
            <a:r>
              <a:rPr lang="nl-BE" altLang="nl-BE" sz="1600" dirty="0"/>
              <a:t>Voeg cellen A1:C1 samen</a:t>
            </a:r>
          </a:p>
          <a:p>
            <a:r>
              <a:rPr lang="nl-BE" altLang="nl-BE" sz="1600" dirty="0"/>
              <a:t>D1: Zet de datum van vandaag in cel D1 (= een formule).</a:t>
            </a:r>
            <a:br>
              <a:rPr lang="nl-BE" altLang="nl-BE" sz="1600" dirty="0"/>
            </a:br>
            <a:r>
              <a:rPr lang="nl-BE" altLang="nl-BE" sz="1600" dirty="0"/>
              <a:t>Let op: Als ik het Excel document morgen open doe moet dat de dag van morgen zijn.</a:t>
            </a:r>
          </a:p>
          <a:p>
            <a:r>
              <a:rPr lang="nl-BE" altLang="nl-BE" sz="1600" dirty="0"/>
              <a:t>Vul je formule verder aan</a:t>
            </a:r>
          </a:p>
          <a:p>
            <a:pPr lvl="1"/>
            <a:r>
              <a:rPr lang="nl-BE" altLang="nl-BE" sz="1600" dirty="0"/>
              <a:t>zodat enkel de maand van de dag van vandaag getoond wordt in D1</a:t>
            </a:r>
            <a:br>
              <a:rPr lang="nl-BE" altLang="nl-BE" sz="1600" dirty="0"/>
            </a:br>
            <a:r>
              <a:rPr lang="nl-BE" altLang="nl-BE" sz="1600" dirty="0"/>
              <a:t>Stel: De maand van vandaag is maart, je moet 3 terugkrijgen</a:t>
            </a:r>
          </a:p>
          <a:p>
            <a:r>
              <a:rPr lang="nl-BE" altLang="nl-BE" sz="1600" dirty="0"/>
              <a:t>Vul je formule verder aan</a:t>
            </a:r>
          </a:p>
          <a:p>
            <a:pPr lvl="1"/>
            <a:r>
              <a:rPr lang="nl-BE" altLang="nl-BE" sz="1600" dirty="0"/>
              <a:t>zodat de 1ste dag van deze maand van de dag van vandaag getoond wordt in D1</a:t>
            </a:r>
            <a:br>
              <a:rPr lang="nl-BE" altLang="nl-BE" sz="1600" dirty="0"/>
            </a:br>
            <a:r>
              <a:rPr lang="nl-BE" altLang="nl-BE" sz="1600" dirty="0"/>
              <a:t>Stel: De maand is maart, je geeft 1/3/2023 terug</a:t>
            </a:r>
          </a:p>
          <a:p>
            <a:r>
              <a:rPr lang="nl-BE" altLang="nl-BE" sz="1600" dirty="0"/>
              <a:t>Pas de opmaak aan van je cel en kies bij categorie voor aangepast</a:t>
            </a:r>
          </a:p>
          <a:p>
            <a:pPr lvl="1"/>
            <a:r>
              <a:rPr lang="nl-BE" altLang="nl-BE" sz="1600" dirty="0"/>
              <a:t>Tip: Rechterklik op de cel, kies “Eigenschappen”. Kies “Aangepast”.</a:t>
            </a:r>
          </a:p>
          <a:p>
            <a:r>
              <a:rPr lang="nl-BE" altLang="nl-BE" sz="1600" dirty="0"/>
              <a:t>Als type kies je “</a:t>
            </a:r>
            <a:r>
              <a:rPr lang="nl-BE" altLang="nl-BE" sz="1600" dirty="0" err="1"/>
              <a:t>mmmm</a:t>
            </a:r>
            <a:r>
              <a:rPr lang="nl-BE" altLang="nl-BE" sz="1600" dirty="0"/>
              <a:t>” zodat enkel de maand van je datum getoond wordt</a:t>
            </a:r>
          </a:p>
          <a:p>
            <a:r>
              <a:rPr lang="nl-BE" altLang="nl-BE" sz="1600" dirty="0"/>
              <a:t>Zet je maand in het rood</a:t>
            </a:r>
          </a:p>
          <a:p>
            <a:r>
              <a:rPr lang="nl-BE" altLang="nl-BE" sz="1600" dirty="0"/>
              <a:t>Tussenresultaat:</a:t>
            </a:r>
          </a:p>
          <a:p>
            <a:endParaRPr lang="nl-BE" altLang="nl-BE" sz="1600" dirty="0"/>
          </a:p>
          <a:p>
            <a:endParaRPr lang="nl-BE" altLang="nl-BE" sz="1600" dirty="0"/>
          </a:p>
          <a:p>
            <a:r>
              <a:rPr lang="nl-BE" altLang="nl-BE" sz="1600" dirty="0"/>
              <a:t>…</a:t>
            </a:r>
          </a:p>
          <a:p>
            <a:pPr lvl="1"/>
            <a:endParaRPr lang="nl-BE" altLang="nl-BE" sz="1600" dirty="0"/>
          </a:p>
          <a:p>
            <a:endParaRPr lang="nl-BE" altLang="nl-BE" sz="2100" dirty="0"/>
          </a:p>
          <a:p>
            <a:pPr lvl="1"/>
            <a:endParaRPr lang="nl-BE" altLang="nl-BE" sz="1100" dirty="0"/>
          </a:p>
          <a:p>
            <a:pPr lvl="1"/>
            <a:endParaRPr lang="nl-BE" altLang="nl-BE" sz="160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50D85C-EF97-426C-8337-554263FD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B65F-84B2-4660-BDFC-6B45A10711F8}" type="slidenum">
              <a:rPr lang="nl-BE" altLang="nl-BE" smtClean="0"/>
              <a:pPr/>
              <a:t>17</a:t>
            </a:fld>
            <a:endParaRPr lang="nl-BE" alt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4C3F483-936E-09C3-9963-6501BA580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517232"/>
            <a:ext cx="46101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35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altLang="nl-BE" sz="3600" dirty="0">
                <a:solidFill>
                  <a:srgbClr val="7030A0"/>
                </a:solidFill>
              </a:rPr>
              <a:t>E02Oef01Uitgaven</a:t>
            </a:r>
            <a:endParaRPr lang="nl-BE" sz="3600" dirty="0"/>
          </a:p>
        </p:txBody>
      </p:sp>
      <p:sp>
        <p:nvSpPr>
          <p:cNvPr id="29699" name="Tijdelijke aanduiding voor inhoud 1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/>
          <a:lstStyle/>
          <a:p>
            <a:r>
              <a:rPr lang="nl-BE" altLang="nl-BE" sz="1600" dirty="0"/>
              <a:t>C4: Zorg ervoor dat het bedrag wordt herhaald in </a:t>
            </a:r>
            <a:r>
              <a:rPr lang="nl-BE" altLang="nl-BE" sz="1600" dirty="0">
                <a:solidFill>
                  <a:srgbClr val="FF0000"/>
                </a:solidFill>
              </a:rPr>
              <a:t>C4</a:t>
            </a:r>
            <a:r>
              <a:rPr lang="nl-BE" altLang="nl-BE" sz="1600" dirty="0"/>
              <a:t> als de </a:t>
            </a:r>
            <a:r>
              <a:rPr lang="nl-BE" altLang="nl-BE" sz="1600" dirty="0">
                <a:solidFill>
                  <a:srgbClr val="FF0000"/>
                </a:solidFill>
              </a:rPr>
              <a:t>code 1 </a:t>
            </a:r>
            <a:r>
              <a:rPr lang="nl-BE" altLang="nl-BE" sz="1600" dirty="0"/>
              <a:t>was in cel B4</a:t>
            </a:r>
            <a:endParaRPr lang="nl-BE" altLang="nl-BE" sz="1100" dirty="0"/>
          </a:p>
          <a:p>
            <a:r>
              <a:rPr lang="nl-BE" altLang="nl-BE" sz="1600" dirty="0"/>
              <a:t>C4: In het andere geval laat je de waarde in </a:t>
            </a:r>
            <a:r>
              <a:rPr lang="nl-BE" altLang="nl-BE" sz="1600" dirty="0">
                <a:solidFill>
                  <a:srgbClr val="FF0000"/>
                </a:solidFill>
              </a:rPr>
              <a:t>C4</a:t>
            </a:r>
            <a:r>
              <a:rPr lang="nl-BE" altLang="nl-BE" sz="1600" dirty="0"/>
              <a:t> leeg </a:t>
            </a:r>
          </a:p>
          <a:p>
            <a:pPr lvl="1"/>
            <a:r>
              <a:rPr lang="nl-BE" altLang="nl-BE" sz="1100" dirty="0"/>
              <a:t>Tip: Een voorbeeld van een ALS functie met een </a:t>
            </a:r>
            <a:r>
              <a:rPr lang="nl-BE" altLang="nl-BE" sz="1100" dirty="0">
                <a:solidFill>
                  <a:srgbClr val="FF0000"/>
                </a:solidFill>
              </a:rPr>
              <a:t>lege waarde</a:t>
            </a:r>
            <a:r>
              <a:rPr lang="nl-BE" altLang="nl-BE" sz="1100" dirty="0"/>
              <a:t>: =ALS(EN(A1&gt;10;A1&lt;45);“Mortier ok"; </a:t>
            </a:r>
            <a:r>
              <a:rPr lang="nl-BE" altLang="nl-BE" sz="1100" dirty="0">
                <a:solidFill>
                  <a:srgbClr val="FF0000"/>
                </a:solidFill>
              </a:rPr>
              <a:t>""</a:t>
            </a:r>
            <a:r>
              <a:rPr lang="nl-BE" altLang="nl-BE" sz="1100" dirty="0"/>
              <a:t>)</a:t>
            </a:r>
          </a:p>
          <a:p>
            <a:r>
              <a:rPr lang="nl-BE" altLang="nl-BE" sz="1600" dirty="0"/>
              <a:t>D4: Zorg ervoor dat het bedrag wordt herhaald in </a:t>
            </a:r>
            <a:r>
              <a:rPr lang="nl-BE" altLang="nl-BE" sz="1600" dirty="0">
                <a:solidFill>
                  <a:srgbClr val="FF0000"/>
                </a:solidFill>
              </a:rPr>
              <a:t>D4 </a:t>
            </a:r>
            <a:r>
              <a:rPr lang="nl-BE" altLang="nl-BE" sz="1600" dirty="0"/>
              <a:t>als de </a:t>
            </a:r>
            <a:r>
              <a:rPr lang="nl-BE" altLang="nl-BE" sz="1600" dirty="0">
                <a:solidFill>
                  <a:srgbClr val="FF0000"/>
                </a:solidFill>
              </a:rPr>
              <a:t>code 2</a:t>
            </a:r>
            <a:r>
              <a:rPr lang="nl-BE" altLang="nl-BE" sz="1600" dirty="0"/>
              <a:t> was in cel B4</a:t>
            </a:r>
          </a:p>
          <a:p>
            <a:r>
              <a:rPr lang="nl-BE" altLang="nl-BE" sz="1600" dirty="0"/>
              <a:t>D4: In het andere geval laat je de waarde in </a:t>
            </a:r>
            <a:r>
              <a:rPr lang="nl-BE" altLang="nl-BE" sz="1600" dirty="0">
                <a:solidFill>
                  <a:srgbClr val="FF0000"/>
                </a:solidFill>
              </a:rPr>
              <a:t>D4</a:t>
            </a:r>
            <a:r>
              <a:rPr lang="nl-BE" altLang="nl-BE" sz="1600" dirty="0"/>
              <a:t> leeg</a:t>
            </a:r>
          </a:p>
          <a:p>
            <a:endParaRPr lang="nl-BE" altLang="nl-BE" sz="1600" dirty="0"/>
          </a:p>
          <a:p>
            <a:r>
              <a:rPr lang="nl-BE" altLang="nl-BE" sz="1600" dirty="0"/>
              <a:t>E4 en F4: Blijf dit herhalen voor kolom E als de code 3 is, in kolom F als de code 4 is, in kolom G als de code 5 is</a:t>
            </a:r>
          </a:p>
          <a:p>
            <a:endParaRPr lang="nl-BE" altLang="nl-BE" sz="1600" dirty="0"/>
          </a:p>
          <a:p>
            <a:r>
              <a:rPr lang="nl-BE" altLang="nl-BE" sz="1600" dirty="0"/>
              <a:t>Gebruik de vulgreep zodat alle bedragen worden gesorteerd (tot rij 16 dus dan)</a:t>
            </a:r>
          </a:p>
          <a:p>
            <a:r>
              <a:rPr lang="nl-BE" altLang="nl-BE" sz="1600" dirty="0"/>
              <a:t>Maak minstens 1x gebruik van absoluut adresseren </a:t>
            </a:r>
          </a:p>
          <a:p>
            <a:pPr lvl="1"/>
            <a:r>
              <a:rPr lang="nl-BE" altLang="nl-BE" sz="1100" dirty="0"/>
              <a:t>Tip: Herinner je de $ tekens nog die je ofwel voor de kolomletter zette ofwel voor het rijcijfer zette?</a:t>
            </a:r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r>
              <a:rPr lang="nl-BE" altLang="nl-BE" sz="1600" dirty="0"/>
              <a:t>…</a:t>
            </a:r>
          </a:p>
          <a:p>
            <a:pPr lvl="1"/>
            <a:endParaRPr lang="nl-BE" altLang="nl-BE" sz="1600" dirty="0"/>
          </a:p>
          <a:p>
            <a:endParaRPr lang="nl-BE" altLang="nl-BE" sz="2100" dirty="0"/>
          </a:p>
          <a:p>
            <a:pPr lvl="1"/>
            <a:endParaRPr lang="nl-BE" altLang="nl-BE" sz="1100" dirty="0"/>
          </a:p>
          <a:p>
            <a:pPr lvl="1"/>
            <a:endParaRPr lang="nl-BE" altLang="nl-BE" sz="160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50D85C-EF97-426C-8337-554263FD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B65F-84B2-4660-BDFC-6B45A10711F8}" type="slidenum">
              <a:rPr lang="nl-BE" altLang="nl-BE" smtClean="0"/>
              <a:pPr/>
              <a:t>18</a:t>
            </a:fld>
            <a:endParaRPr lang="nl-BE" alt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8D40542-99CE-BA3E-8B45-8B5640D64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62" y="4830708"/>
            <a:ext cx="892492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20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altLang="nl-BE" sz="3600" dirty="0">
                <a:solidFill>
                  <a:srgbClr val="7030A0"/>
                </a:solidFill>
              </a:rPr>
              <a:t>E02Oef01Uitgaven</a:t>
            </a:r>
            <a:endParaRPr lang="nl-BE" sz="3600" dirty="0"/>
          </a:p>
        </p:txBody>
      </p:sp>
      <p:sp>
        <p:nvSpPr>
          <p:cNvPr id="29699" name="Tijdelijke aanduiding voor inhoud 1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98296"/>
          </a:xfrm>
        </p:spPr>
        <p:txBody>
          <a:bodyPr/>
          <a:lstStyle/>
          <a:p>
            <a:r>
              <a:rPr lang="nl-BE" altLang="nl-BE" sz="1600" dirty="0"/>
              <a:t>Zet kolommen C tot G 150 pixels breed</a:t>
            </a:r>
          </a:p>
          <a:p>
            <a:r>
              <a:rPr lang="nl-BE" altLang="nl-BE" sz="1600" dirty="0"/>
              <a:t>Maak van alle kolommen C tot G sommen in rij 18</a:t>
            </a:r>
          </a:p>
          <a:p>
            <a:r>
              <a:rPr lang="nl-BE" altLang="nl-BE" sz="1600" dirty="0"/>
              <a:t>Maak van alle bedragen USD valuta’s (= dollar)</a:t>
            </a:r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r>
              <a:rPr lang="nl-BE" altLang="nl-BE" sz="1600" dirty="0"/>
              <a:t>Test, bewaar, sluit en upload je werkmap in de bijhorende uploadzone op smartschool</a:t>
            </a:r>
          </a:p>
          <a:p>
            <a:endParaRPr lang="nl-BE" altLang="nl-BE" sz="1600" dirty="0"/>
          </a:p>
          <a:p>
            <a:pPr lvl="1"/>
            <a:endParaRPr lang="nl-BE" altLang="nl-BE" sz="1600" dirty="0"/>
          </a:p>
          <a:p>
            <a:endParaRPr lang="nl-BE" altLang="nl-BE" sz="2100" dirty="0"/>
          </a:p>
          <a:p>
            <a:pPr lvl="1"/>
            <a:endParaRPr lang="nl-BE" altLang="nl-BE" sz="1100" dirty="0"/>
          </a:p>
          <a:p>
            <a:pPr lvl="1"/>
            <a:endParaRPr lang="nl-BE" altLang="nl-BE" sz="160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50D85C-EF97-426C-8337-554263FD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B65F-84B2-4660-BDFC-6B45A10711F8}" type="slidenum">
              <a:rPr lang="nl-BE" altLang="nl-BE" smtClean="0"/>
              <a:pPr/>
              <a:t>19</a:t>
            </a:fld>
            <a:endParaRPr lang="nl-BE" alt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88D7062-A400-BAE7-0FD3-36591B8A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7" y="2612886"/>
            <a:ext cx="8858250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57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altLang="nl-BE" sz="3600" dirty="0">
                <a:solidFill>
                  <a:srgbClr val="7030A0"/>
                </a:solidFill>
              </a:rPr>
              <a:t>E02Oef02Bouwproject</a:t>
            </a:r>
            <a:endParaRPr lang="nl-BE" sz="3600" dirty="0"/>
          </a:p>
        </p:txBody>
      </p:sp>
      <p:sp>
        <p:nvSpPr>
          <p:cNvPr id="29699" name="Tijdelijke aanduiding voor inhoud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altLang="nl-BE" sz="1600" b="1" dirty="0">
                <a:solidFill>
                  <a:srgbClr val="7030A0"/>
                </a:solidFill>
              </a:rPr>
              <a:t>Download</a:t>
            </a:r>
            <a:r>
              <a:rPr lang="nl-BE" altLang="nl-BE" sz="1600" dirty="0"/>
              <a:t> het bestand “</a:t>
            </a:r>
            <a:r>
              <a:rPr lang="nl-BE" altLang="nl-BE" sz="1600" dirty="0">
                <a:solidFill>
                  <a:srgbClr val="7030A0"/>
                </a:solidFill>
              </a:rPr>
              <a:t>E02Oef01Uitgave_Naam.xlsx</a:t>
            </a:r>
            <a:r>
              <a:rPr lang="nl-BE" altLang="nl-BE" sz="1600" dirty="0"/>
              <a:t>” waarbij je naam vervangt door je eigen voornaam</a:t>
            </a:r>
          </a:p>
          <a:p>
            <a:r>
              <a:rPr lang="nl-BE" altLang="nl-BE" sz="1600" b="1" dirty="0"/>
              <a:t>Kopieer</a:t>
            </a:r>
            <a:r>
              <a:rPr lang="nl-BE" altLang="nl-BE" sz="1600" dirty="0"/>
              <a:t> het bereik </a:t>
            </a:r>
            <a:r>
              <a:rPr lang="nl-BE" altLang="nl-BE" sz="1600" b="1" dirty="0"/>
              <a:t>C6:C12</a:t>
            </a:r>
          </a:p>
          <a:p>
            <a:r>
              <a:rPr lang="nl-BE" altLang="nl-BE" sz="1600" b="1" dirty="0"/>
              <a:t>Plak</a:t>
            </a:r>
            <a:r>
              <a:rPr lang="nl-BE" altLang="nl-BE" sz="1600" dirty="0"/>
              <a:t> dit terug op dezelfde plek maar als </a:t>
            </a:r>
            <a:r>
              <a:rPr lang="nl-BE" altLang="nl-BE" sz="1600" b="1" dirty="0"/>
              <a:t>waarden</a:t>
            </a:r>
            <a:r>
              <a:rPr lang="nl-BE" altLang="nl-BE" sz="1600" dirty="0"/>
              <a:t>:</a:t>
            </a:r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r>
              <a:rPr lang="nl-BE" altLang="nl-BE" sz="1600" b="1" dirty="0"/>
              <a:t>C6:C8 </a:t>
            </a:r>
            <a:r>
              <a:rPr lang="nl-BE" altLang="nl-BE" sz="1600" dirty="0"/>
              <a:t>en </a:t>
            </a:r>
            <a:r>
              <a:rPr lang="nl-BE" altLang="nl-BE" sz="1600" b="1" dirty="0"/>
              <a:t>C12</a:t>
            </a:r>
            <a:r>
              <a:rPr lang="nl-BE" altLang="nl-BE" sz="1600" dirty="0"/>
              <a:t>: Geef de 4 cellen telkens een </a:t>
            </a:r>
            <a:r>
              <a:rPr lang="nl-BE" altLang="nl-BE" sz="1600" b="1" dirty="0"/>
              <a:t>omranding</a:t>
            </a:r>
            <a:r>
              <a:rPr lang="nl-BE" altLang="nl-BE" sz="1600" dirty="0"/>
              <a:t>.</a:t>
            </a:r>
          </a:p>
          <a:p>
            <a:r>
              <a:rPr lang="nl-BE" altLang="nl-BE" sz="1600" b="1" dirty="0"/>
              <a:t>C17</a:t>
            </a:r>
            <a:r>
              <a:rPr lang="nl-BE" altLang="nl-BE" sz="1600" dirty="0"/>
              <a:t>: Maak de </a:t>
            </a:r>
            <a:r>
              <a:rPr lang="nl-BE" altLang="nl-BE" sz="1600" b="1" dirty="0"/>
              <a:t>som</a:t>
            </a:r>
            <a:r>
              <a:rPr lang="nl-BE" altLang="nl-BE" sz="1600" dirty="0"/>
              <a:t> van alle investeringskosten samen met het risico bedrag</a:t>
            </a:r>
          </a:p>
          <a:p>
            <a:r>
              <a:rPr lang="nl-BE" altLang="nl-BE" sz="1600" b="1" dirty="0"/>
              <a:t>C18</a:t>
            </a:r>
            <a:r>
              <a:rPr lang="nl-BE" altLang="nl-BE" sz="1600" dirty="0"/>
              <a:t>: Verander het </a:t>
            </a:r>
            <a:r>
              <a:rPr lang="nl-BE" altLang="nl-BE" sz="1600" b="1" dirty="0"/>
              <a:t>type</a:t>
            </a:r>
            <a:r>
              <a:rPr lang="nl-BE" altLang="nl-BE" sz="1600" dirty="0"/>
              <a:t> naar </a:t>
            </a:r>
            <a:r>
              <a:rPr lang="nl-BE" altLang="nl-BE" sz="1600" b="1" dirty="0"/>
              <a:t>percentage</a:t>
            </a:r>
            <a:r>
              <a:rPr lang="nl-BE" altLang="nl-BE" sz="1600" dirty="0"/>
              <a:t> op 1 cijfer na de komma</a:t>
            </a:r>
          </a:p>
          <a:p>
            <a:r>
              <a:rPr lang="nl-BE" altLang="nl-BE" sz="1600" b="1" dirty="0"/>
              <a:t>C19</a:t>
            </a:r>
            <a:r>
              <a:rPr lang="nl-BE" altLang="nl-BE" sz="1600" dirty="0"/>
              <a:t>: </a:t>
            </a:r>
            <a:r>
              <a:rPr lang="nl-BE" altLang="nl-BE" sz="1600" b="1" dirty="0"/>
              <a:t>Vermenigvuldig</a:t>
            </a:r>
            <a:r>
              <a:rPr lang="nl-BE" altLang="nl-BE" sz="1600" dirty="0"/>
              <a:t> de som van C17 met het percentage van C18</a:t>
            </a:r>
          </a:p>
          <a:p>
            <a:r>
              <a:rPr lang="nl-BE" altLang="nl-BE" sz="1600" b="1" dirty="0"/>
              <a:t>C21</a:t>
            </a:r>
            <a:r>
              <a:rPr lang="nl-BE" altLang="nl-BE" sz="1600" dirty="0"/>
              <a:t>: </a:t>
            </a:r>
            <a:r>
              <a:rPr lang="nl-BE" altLang="nl-BE" sz="1600" b="1" dirty="0"/>
              <a:t>Tel</a:t>
            </a:r>
            <a:r>
              <a:rPr lang="nl-BE" altLang="nl-BE" sz="1600" dirty="0"/>
              <a:t> het bedrag “Totale projectkosten” </a:t>
            </a:r>
            <a:r>
              <a:rPr lang="nl-BE" altLang="nl-BE" sz="1600" b="1" dirty="0"/>
              <a:t>samen</a:t>
            </a:r>
            <a:r>
              <a:rPr lang="nl-BE" altLang="nl-BE" sz="1600" dirty="0"/>
              <a:t> met het bedrag “Onzekerheidsreserve”</a:t>
            </a:r>
          </a:p>
          <a:p>
            <a:r>
              <a:rPr lang="nl-BE" altLang="nl-BE" sz="1600" b="1" dirty="0"/>
              <a:t>C21</a:t>
            </a:r>
            <a:r>
              <a:rPr lang="nl-BE" altLang="nl-BE" sz="1600" dirty="0"/>
              <a:t>: Zet het getal </a:t>
            </a:r>
            <a:r>
              <a:rPr lang="nl-BE" altLang="nl-BE" sz="1600" b="1" dirty="0"/>
              <a:t>vet</a:t>
            </a:r>
            <a:r>
              <a:rPr lang="nl-BE" altLang="nl-BE" sz="1600" dirty="0"/>
              <a:t> en </a:t>
            </a:r>
            <a:r>
              <a:rPr lang="nl-BE" altLang="nl-BE" sz="1600" b="1" dirty="0"/>
              <a:t>onderlijn</a:t>
            </a:r>
          </a:p>
          <a:p>
            <a:r>
              <a:rPr lang="nl-BE" altLang="nl-BE" sz="1600" dirty="0"/>
              <a:t>…</a:t>
            </a:r>
          </a:p>
          <a:p>
            <a:endParaRPr lang="nl-BE" altLang="nl-BE" sz="2000" dirty="0"/>
          </a:p>
          <a:p>
            <a:endParaRPr lang="nl-BE" altLang="nl-BE" sz="1300" dirty="0"/>
          </a:p>
          <a:p>
            <a:endParaRPr lang="nl-BE" altLang="nl-BE" sz="2000" dirty="0"/>
          </a:p>
          <a:p>
            <a:pPr lvl="1"/>
            <a:endParaRPr lang="nl-BE" altLang="nl-BE" sz="1500" dirty="0"/>
          </a:p>
          <a:p>
            <a:pPr lvl="2"/>
            <a:endParaRPr lang="nl-BE" altLang="nl-BE" sz="1300" dirty="0"/>
          </a:p>
          <a:p>
            <a:pPr lvl="1"/>
            <a:endParaRPr lang="nl-BE" altLang="nl-BE" sz="1500" dirty="0"/>
          </a:p>
          <a:p>
            <a:endParaRPr lang="nl-BE" altLang="nl-BE" sz="2000" b="1" dirty="0">
              <a:solidFill>
                <a:srgbClr val="0070C0"/>
              </a:solidFill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50D85C-EF97-426C-8337-554263FD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B65F-84B2-4660-BDFC-6B45A10711F8}" type="slidenum">
              <a:rPr lang="nl-BE" altLang="nl-BE" smtClean="0"/>
              <a:pPr/>
              <a:t>20</a:t>
            </a:fld>
            <a:endParaRPr lang="nl-BE" alt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C53A99-73D9-1ED4-F93F-C3E5EFA5E8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24" t="57143"/>
          <a:stretch/>
        </p:blipFill>
        <p:spPr>
          <a:xfrm>
            <a:off x="5364088" y="2492896"/>
            <a:ext cx="893413" cy="151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4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altLang="nl-BE" sz="3600" dirty="0">
                <a:solidFill>
                  <a:srgbClr val="7030A0"/>
                </a:solidFill>
              </a:rPr>
              <a:t>E02Oef02Bouwproject</a:t>
            </a:r>
            <a:endParaRPr lang="nl-BE" sz="3600" dirty="0"/>
          </a:p>
        </p:txBody>
      </p:sp>
      <p:sp>
        <p:nvSpPr>
          <p:cNvPr id="29699" name="Tijdelijke aanduiding voor inhoud 1"/>
          <p:cNvSpPr>
            <a:spLocks noGrp="1"/>
          </p:cNvSpPr>
          <p:nvPr>
            <p:ph sz="quarter" idx="1"/>
          </p:nvPr>
        </p:nvSpPr>
        <p:spPr>
          <a:xfrm>
            <a:off x="301752" y="1521296"/>
            <a:ext cx="8503920" cy="4572000"/>
          </a:xfrm>
        </p:spPr>
        <p:txBody>
          <a:bodyPr/>
          <a:lstStyle/>
          <a:p>
            <a:r>
              <a:rPr lang="nl-BE" altLang="nl-BE" sz="1600" b="1" dirty="0"/>
              <a:t>E8</a:t>
            </a:r>
            <a:r>
              <a:rPr lang="nl-BE" altLang="nl-BE" sz="1600" dirty="0"/>
              <a:t>: Geef een melding "Nauwkeurigere berekening is nodig!“ </a:t>
            </a:r>
            <a:r>
              <a:rPr lang="nl-BE" altLang="nl-BE" sz="1600" b="1" dirty="0"/>
              <a:t>als</a:t>
            </a:r>
            <a:r>
              <a:rPr lang="nl-BE" altLang="nl-BE" sz="1600" dirty="0"/>
              <a:t> C8 groter of gelijk is aan 2000. In het andere geval blijft E8 leeg</a:t>
            </a:r>
            <a:br>
              <a:rPr lang="nl-BE" altLang="nl-BE" sz="1600" dirty="0"/>
            </a:br>
            <a:r>
              <a:rPr lang="nl-BE" altLang="nl-BE" sz="1600" dirty="0"/>
              <a:t>Tip: Vervang het bedrag naar 2000 om dit te testen, maar zet de oude waarde terug.</a:t>
            </a:r>
          </a:p>
          <a:p>
            <a:r>
              <a:rPr lang="nl-BE" altLang="nl-BE" sz="1600" b="1" dirty="0"/>
              <a:t>E18</a:t>
            </a:r>
            <a:r>
              <a:rPr lang="nl-BE" altLang="nl-BE" sz="1600" dirty="0"/>
              <a:t>: </a:t>
            </a:r>
            <a:r>
              <a:rPr lang="nl-BE" altLang="nl-BE" sz="1600" b="1" dirty="0"/>
              <a:t>Als</a:t>
            </a:r>
            <a:r>
              <a:rPr lang="nl-BE" altLang="nl-BE" sz="1600" dirty="0"/>
              <a:t> het percentage van cel C18 tussen 10% en 15% ligt geef je de melding “Marge OK”. In het andere geval geef je de melding “Foutieve margeopgave.”.</a:t>
            </a:r>
            <a:br>
              <a:rPr lang="nl-BE" altLang="nl-BE" sz="1600" dirty="0"/>
            </a:br>
            <a:r>
              <a:rPr lang="nl-BE" altLang="nl-BE" sz="1600" dirty="0"/>
              <a:t>Let op: 10% is in waarde feitelijk 0,1 net zoals 15% feitelijk in waarde 0,15 is</a:t>
            </a:r>
          </a:p>
          <a:p>
            <a:r>
              <a:rPr lang="nl-BE" altLang="nl-BE" sz="1600" b="1" dirty="0"/>
              <a:t>C18</a:t>
            </a:r>
            <a:r>
              <a:rPr lang="nl-BE" altLang="nl-BE" sz="1600" dirty="0"/>
              <a:t>: Geef 12,5 % op als waarde</a:t>
            </a:r>
            <a:br>
              <a:rPr lang="nl-BE" altLang="nl-BE" sz="1600" dirty="0"/>
            </a:br>
            <a:r>
              <a:rPr lang="nl-BE" altLang="nl-BE" sz="1600" dirty="0"/>
              <a:t>Tip: Test steeds op grenswaarden: Probeer eens 10% uit, 15% uit. Deze zouden ok geven. 16% of 9% zouden dan weer de andere melding moeten geven</a:t>
            </a:r>
          </a:p>
          <a:p>
            <a:r>
              <a:rPr lang="nl-BE" altLang="nl-BE" sz="1600" b="1" dirty="0"/>
              <a:t>C23</a:t>
            </a:r>
            <a:r>
              <a:rPr lang="nl-BE" altLang="nl-BE" sz="1600" dirty="0"/>
              <a:t>: Geef steeds de </a:t>
            </a:r>
            <a:r>
              <a:rPr lang="nl-BE" altLang="nl-BE" sz="1600" b="1" dirty="0"/>
              <a:t>1</a:t>
            </a:r>
            <a:r>
              <a:rPr lang="nl-BE" altLang="nl-BE" sz="1600" b="1" baseline="30000" dirty="0"/>
              <a:t>ste</a:t>
            </a:r>
            <a:r>
              <a:rPr lang="nl-BE" altLang="nl-BE" sz="1600" b="1" dirty="0"/>
              <a:t> dag</a:t>
            </a:r>
            <a:r>
              <a:rPr lang="nl-BE" altLang="nl-BE" sz="1600" dirty="0"/>
              <a:t> van </a:t>
            </a:r>
            <a:r>
              <a:rPr lang="nl-BE" altLang="nl-BE" sz="1600" b="1" dirty="0"/>
              <a:t>volgende</a:t>
            </a:r>
            <a:r>
              <a:rPr lang="nl-BE" altLang="nl-BE" sz="1600" dirty="0"/>
              <a:t> </a:t>
            </a:r>
            <a:r>
              <a:rPr lang="nl-BE" altLang="nl-BE" sz="1600" b="1" dirty="0"/>
              <a:t>maand</a:t>
            </a:r>
            <a:r>
              <a:rPr lang="nl-BE" altLang="nl-BE" sz="1600" dirty="0"/>
              <a:t> op als startdatum. Stel ik doe m’n Excel open op 5/4/2024, dan krijg ik als datum 1/5/2024</a:t>
            </a:r>
            <a:br>
              <a:rPr lang="nl-BE" altLang="nl-BE" sz="1600" dirty="0"/>
            </a:br>
            <a:r>
              <a:rPr lang="nl-BE" altLang="nl-BE" sz="1600" dirty="0"/>
              <a:t>Tip: Nest je functies (een functie in een functie): =MAAND(NU())</a:t>
            </a:r>
          </a:p>
          <a:p>
            <a:r>
              <a:rPr lang="nl-BE" altLang="nl-BE" sz="1600" b="1" dirty="0"/>
              <a:t>Test</a:t>
            </a:r>
            <a:r>
              <a:rPr lang="nl-BE" altLang="nl-BE" sz="1600" dirty="0"/>
              <a:t>, </a:t>
            </a:r>
            <a:r>
              <a:rPr lang="nl-BE" altLang="nl-BE" sz="1600" b="1" dirty="0"/>
              <a:t>bewaar</a:t>
            </a:r>
            <a:r>
              <a:rPr lang="nl-BE" altLang="nl-BE" sz="1600" dirty="0"/>
              <a:t>, </a:t>
            </a:r>
            <a:r>
              <a:rPr lang="nl-BE" altLang="nl-BE" sz="1600" b="1" dirty="0"/>
              <a:t>sluit</a:t>
            </a:r>
            <a:r>
              <a:rPr lang="nl-BE" altLang="nl-BE" sz="1600" dirty="0"/>
              <a:t> en </a:t>
            </a:r>
            <a:r>
              <a:rPr lang="nl-BE" altLang="nl-BE" sz="1600" b="1" dirty="0"/>
              <a:t>upload</a:t>
            </a:r>
            <a:r>
              <a:rPr lang="nl-BE" altLang="nl-BE" sz="1600" dirty="0"/>
              <a:t> je werkmap in de bijhorende uploadzone op smartschool</a:t>
            </a:r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endParaRPr lang="nl-BE" altLang="nl-BE" sz="1600" dirty="0"/>
          </a:p>
          <a:p>
            <a:pPr lvl="1"/>
            <a:endParaRPr lang="nl-BE" altLang="nl-BE" sz="1600" dirty="0"/>
          </a:p>
          <a:p>
            <a:pPr lvl="2"/>
            <a:endParaRPr lang="nl-BE" altLang="nl-BE" sz="1600" dirty="0"/>
          </a:p>
          <a:p>
            <a:pPr lvl="1"/>
            <a:endParaRPr lang="nl-BE" altLang="nl-BE" sz="1600" dirty="0"/>
          </a:p>
          <a:p>
            <a:endParaRPr lang="nl-BE" altLang="nl-BE" sz="1600" b="1" dirty="0">
              <a:solidFill>
                <a:srgbClr val="0070C0"/>
              </a:solidFill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50D85C-EF97-426C-8337-554263FD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B65F-84B2-4660-BDFC-6B45A10711F8}" type="slidenum">
              <a:rPr lang="nl-BE" altLang="nl-BE" smtClean="0"/>
              <a:pPr/>
              <a:t>21</a:t>
            </a:fld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2734044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el">
  <a:themeElements>
    <a:clrScheme name="Civie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e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5740</TotalTime>
  <Words>1405</Words>
  <Application>Microsoft Office PowerPoint</Application>
  <PresentationFormat>Diavoorstelling (4:3)</PresentationFormat>
  <Paragraphs>229</Paragraphs>
  <Slides>21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6" baseType="lpstr">
      <vt:lpstr>Calibri</vt:lpstr>
      <vt:lpstr>Georgia</vt:lpstr>
      <vt:lpstr>Wingdings</vt:lpstr>
      <vt:lpstr>Wingdings 2</vt:lpstr>
      <vt:lpstr>Civiel</vt:lpstr>
      <vt:lpstr>Als functie</vt:lpstr>
      <vt:lpstr>Herhaling</vt:lpstr>
      <vt:lpstr>Datumfuncties</vt:lpstr>
      <vt:lpstr>Datumfuncties</vt:lpstr>
      <vt:lpstr>Formules leren</vt:lpstr>
      <vt:lpstr>Als functie</vt:lpstr>
      <vt:lpstr>ALS-functie</vt:lpstr>
      <vt:lpstr>ALS-functie</vt:lpstr>
      <vt:lpstr>ALS-functie</vt:lpstr>
      <vt:lpstr>ALS-functie</vt:lpstr>
      <vt:lpstr>Logische operators</vt:lpstr>
      <vt:lpstr>EN-functie</vt:lpstr>
      <vt:lpstr>OF-functie</vt:lpstr>
      <vt:lpstr>E02VbMortier</vt:lpstr>
      <vt:lpstr>Oefeningen</vt:lpstr>
      <vt:lpstr>E02Oef01Uitgaven</vt:lpstr>
      <vt:lpstr>E02Oef01Uitgaven</vt:lpstr>
      <vt:lpstr>E02Oef01Uitgaven</vt:lpstr>
      <vt:lpstr>E02Oef01Uitgaven</vt:lpstr>
      <vt:lpstr>E02Oef02Bouwproject</vt:lpstr>
      <vt:lpstr>E02Oef02Bouwproject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en Formules</dc:title>
  <dc:creator>Jaimy Reynders</dc:creator>
  <cp:lastModifiedBy>Jaimy Reynders</cp:lastModifiedBy>
  <cp:revision>369</cp:revision>
  <dcterms:created xsi:type="dcterms:W3CDTF">2013-01-27T11:14:11Z</dcterms:created>
  <dcterms:modified xsi:type="dcterms:W3CDTF">2024-01-10T18:34:12Z</dcterms:modified>
</cp:coreProperties>
</file>